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5"/>
  </p:notesMasterIdLst>
  <p:handoutMasterIdLst>
    <p:handoutMasterId r:id="rId26"/>
  </p:handoutMasterIdLst>
  <p:sldIdLst>
    <p:sldId id="442" r:id="rId2"/>
    <p:sldId id="459" r:id="rId3"/>
    <p:sldId id="498" r:id="rId4"/>
    <p:sldId id="499" r:id="rId5"/>
    <p:sldId id="500" r:id="rId6"/>
    <p:sldId id="501" r:id="rId7"/>
    <p:sldId id="502" r:id="rId8"/>
    <p:sldId id="443" r:id="rId9"/>
    <p:sldId id="457" r:id="rId10"/>
    <p:sldId id="622" r:id="rId11"/>
    <p:sldId id="623" r:id="rId12"/>
    <p:sldId id="491" r:id="rId13"/>
    <p:sldId id="624" r:id="rId14"/>
    <p:sldId id="492" r:id="rId15"/>
    <p:sldId id="625" r:id="rId16"/>
    <p:sldId id="618" r:id="rId17"/>
    <p:sldId id="621" r:id="rId18"/>
    <p:sldId id="619" r:id="rId19"/>
    <p:sldId id="620" r:id="rId20"/>
    <p:sldId id="531" r:id="rId21"/>
    <p:sldId id="532" r:id="rId22"/>
    <p:sldId id="533" r:id="rId23"/>
    <p:sldId id="534" r:id="rId24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F7A"/>
    <a:srgbClr val="00D25F"/>
    <a:srgbClr val="33FF8F"/>
    <a:srgbClr val="CCE9AD"/>
    <a:srgbClr val="FFFF66"/>
    <a:srgbClr val="00CC99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47" autoAdjust="0"/>
    <p:restoredTop sz="92516" autoAdjust="0"/>
  </p:normalViewPr>
  <p:slideViewPr>
    <p:cSldViewPr>
      <p:cViewPr>
        <p:scale>
          <a:sx n="66" d="100"/>
          <a:sy n="66" d="100"/>
        </p:scale>
        <p:origin x="-2189" y="-41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0A7CCB-A524-45F5-A1E8-C4080B48824F}" type="doc">
      <dgm:prSet loTypeId="urn:microsoft.com/office/officeart/2005/8/layout/chart3" loCatId="relationship" qsTypeId="urn:microsoft.com/office/officeart/2005/8/quickstyle/3d9" qsCatId="3D" csTypeId="urn:microsoft.com/office/officeart/2005/8/colors/accent5_3" csCatId="accent5" phldr="1"/>
      <dgm:spPr/>
    </dgm:pt>
    <dgm:pt modelId="{112B466A-2BEA-4511-9E64-4469E36F68D1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SEP</a:t>
          </a:r>
          <a:endParaRPr lang="fr-FR" dirty="0">
            <a:solidFill>
              <a:schemeClr val="tx1"/>
            </a:solidFill>
          </a:endParaRPr>
        </a:p>
      </dgm:t>
    </dgm:pt>
    <dgm:pt modelId="{AC6E39FE-BEF3-4D98-8DD1-8C5A63090E49}" type="sibTrans" cxnId="{AE204049-D93C-4615-8189-7D17C4034929}">
      <dgm:prSet/>
      <dgm:spPr/>
      <dgm:t>
        <a:bodyPr/>
        <a:lstStyle/>
        <a:p>
          <a:endParaRPr lang="fr-FR"/>
        </a:p>
      </dgm:t>
    </dgm:pt>
    <dgm:pt modelId="{FEF65FAB-5860-4BC5-BF18-662EC5B33845}" type="parTrans" cxnId="{AE204049-D93C-4615-8189-7D17C4034929}">
      <dgm:prSet/>
      <dgm:spPr/>
      <dgm:t>
        <a:bodyPr/>
        <a:lstStyle/>
        <a:p>
          <a:endParaRPr lang="fr-FR"/>
        </a:p>
      </dgm:t>
    </dgm:pt>
    <dgm:pt modelId="{AD5782D2-D88B-4E11-A538-52D27FA07136}">
      <dgm:prSet phldrT="[Texte]"/>
      <dgm:spPr/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LGT</a:t>
          </a:r>
          <a:endParaRPr lang="fr-FR" dirty="0">
            <a:solidFill>
              <a:schemeClr val="tx1"/>
            </a:solidFill>
          </a:endParaRPr>
        </a:p>
      </dgm:t>
    </dgm:pt>
    <dgm:pt modelId="{BCF656EA-C12B-4032-BC0E-488B7289BF4D}" type="sibTrans" cxnId="{BAEC5E80-F6EE-4316-A6EB-A730017DAF16}">
      <dgm:prSet/>
      <dgm:spPr/>
      <dgm:t>
        <a:bodyPr/>
        <a:lstStyle/>
        <a:p>
          <a:endParaRPr lang="fr-FR"/>
        </a:p>
      </dgm:t>
    </dgm:pt>
    <dgm:pt modelId="{A2FFFDB9-EDEC-4534-8EF1-AE947EBD41DA}" type="parTrans" cxnId="{BAEC5E80-F6EE-4316-A6EB-A730017DAF16}">
      <dgm:prSet/>
      <dgm:spPr/>
      <dgm:t>
        <a:bodyPr/>
        <a:lstStyle/>
        <a:p>
          <a:endParaRPr lang="fr-FR"/>
        </a:p>
      </dgm:t>
    </dgm:pt>
    <dgm:pt modelId="{570385F7-450F-438C-B737-1C77E042A04E}" type="pres">
      <dgm:prSet presAssocID="{880A7CCB-A524-45F5-A1E8-C4080B48824F}" presName="compositeShape" presStyleCnt="0">
        <dgm:presLayoutVars>
          <dgm:chMax val="7"/>
          <dgm:dir/>
          <dgm:resizeHandles val="exact"/>
        </dgm:presLayoutVars>
      </dgm:prSet>
      <dgm:spPr/>
    </dgm:pt>
    <dgm:pt modelId="{9816F400-7EC7-4F77-BCCF-7A2D7A56ECA9}" type="pres">
      <dgm:prSet presAssocID="{880A7CCB-A524-45F5-A1E8-C4080B48824F}" presName="wedge1" presStyleLbl="node1" presStyleIdx="0" presStyleCnt="2" custLinFactNeighborX="284" custLinFactNeighborY="-2049"/>
      <dgm:spPr/>
      <dgm:t>
        <a:bodyPr/>
        <a:lstStyle/>
        <a:p>
          <a:endParaRPr lang="fr-FR"/>
        </a:p>
      </dgm:t>
    </dgm:pt>
    <dgm:pt modelId="{CF0456C7-28D0-417E-94C6-B986F1636139}" type="pres">
      <dgm:prSet presAssocID="{880A7CCB-A524-45F5-A1E8-C4080B48824F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2A0815-CBA8-448B-B58B-F564B31D9F35}" type="pres">
      <dgm:prSet presAssocID="{880A7CCB-A524-45F5-A1E8-C4080B48824F}" presName="wedge2" presStyleLbl="node1" presStyleIdx="1" presStyleCnt="2" custLinFactNeighborY="501"/>
      <dgm:spPr/>
      <dgm:t>
        <a:bodyPr/>
        <a:lstStyle/>
        <a:p>
          <a:endParaRPr lang="fr-FR"/>
        </a:p>
      </dgm:t>
    </dgm:pt>
    <dgm:pt modelId="{7D5AFE4A-767A-4302-89D9-601AC7135C04}" type="pres">
      <dgm:prSet presAssocID="{880A7CCB-A524-45F5-A1E8-C4080B48824F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0EA2293-39E7-4B34-8D78-3C96D9CF10E1}" type="presOf" srcId="{112B466A-2BEA-4511-9E64-4469E36F68D1}" destId="{9816F400-7EC7-4F77-BCCF-7A2D7A56ECA9}" srcOrd="0" destOrd="0" presId="urn:microsoft.com/office/officeart/2005/8/layout/chart3"/>
    <dgm:cxn modelId="{AE204049-D93C-4615-8189-7D17C4034929}" srcId="{880A7CCB-A524-45F5-A1E8-C4080B48824F}" destId="{112B466A-2BEA-4511-9E64-4469E36F68D1}" srcOrd="0" destOrd="0" parTransId="{FEF65FAB-5860-4BC5-BF18-662EC5B33845}" sibTransId="{AC6E39FE-BEF3-4D98-8DD1-8C5A63090E49}"/>
    <dgm:cxn modelId="{DEAABCF8-EB6E-4D09-9414-5304049F4FCD}" type="presOf" srcId="{880A7CCB-A524-45F5-A1E8-C4080B48824F}" destId="{570385F7-450F-438C-B737-1C77E042A04E}" srcOrd="0" destOrd="0" presId="urn:microsoft.com/office/officeart/2005/8/layout/chart3"/>
    <dgm:cxn modelId="{F3796D0F-3873-4C6F-BCD4-143BFEC6B072}" type="presOf" srcId="{112B466A-2BEA-4511-9E64-4469E36F68D1}" destId="{CF0456C7-28D0-417E-94C6-B986F1636139}" srcOrd="1" destOrd="0" presId="urn:microsoft.com/office/officeart/2005/8/layout/chart3"/>
    <dgm:cxn modelId="{BAEC5E80-F6EE-4316-A6EB-A730017DAF16}" srcId="{880A7CCB-A524-45F5-A1E8-C4080B48824F}" destId="{AD5782D2-D88B-4E11-A538-52D27FA07136}" srcOrd="1" destOrd="0" parTransId="{A2FFFDB9-EDEC-4534-8EF1-AE947EBD41DA}" sibTransId="{BCF656EA-C12B-4032-BC0E-488B7289BF4D}"/>
    <dgm:cxn modelId="{F53D34DA-9ED7-4530-AF16-A54B5A8649F0}" type="presOf" srcId="{AD5782D2-D88B-4E11-A538-52D27FA07136}" destId="{7D5AFE4A-767A-4302-89D9-601AC7135C04}" srcOrd="1" destOrd="0" presId="urn:microsoft.com/office/officeart/2005/8/layout/chart3"/>
    <dgm:cxn modelId="{B473BF0E-2AF3-4590-B2A8-D653CB156942}" type="presOf" srcId="{AD5782D2-D88B-4E11-A538-52D27FA07136}" destId="{DF2A0815-CBA8-448B-B58B-F564B31D9F35}" srcOrd="0" destOrd="0" presId="urn:microsoft.com/office/officeart/2005/8/layout/chart3"/>
    <dgm:cxn modelId="{0CEA2062-5E20-49D2-A23A-F26FA11827A6}" type="presParOf" srcId="{570385F7-450F-438C-B737-1C77E042A04E}" destId="{9816F400-7EC7-4F77-BCCF-7A2D7A56ECA9}" srcOrd="0" destOrd="0" presId="urn:microsoft.com/office/officeart/2005/8/layout/chart3"/>
    <dgm:cxn modelId="{719E446B-640F-4559-B8F2-54834D061289}" type="presParOf" srcId="{570385F7-450F-438C-B737-1C77E042A04E}" destId="{CF0456C7-28D0-417E-94C6-B986F1636139}" srcOrd="1" destOrd="0" presId="urn:microsoft.com/office/officeart/2005/8/layout/chart3"/>
    <dgm:cxn modelId="{3D1DB61D-D04D-40C9-96B5-4CAFDE9F7504}" type="presParOf" srcId="{570385F7-450F-438C-B737-1C77E042A04E}" destId="{DF2A0815-CBA8-448B-B58B-F564B31D9F35}" srcOrd="2" destOrd="0" presId="urn:microsoft.com/office/officeart/2005/8/layout/chart3"/>
    <dgm:cxn modelId="{347E9382-F9EB-4094-8B80-840A0DB4624F}" type="presParOf" srcId="{570385F7-450F-438C-B737-1C77E042A04E}" destId="{7D5AFE4A-767A-4302-89D9-601AC7135C04}" srcOrd="3" destOrd="0" presId="urn:microsoft.com/office/officeart/2005/8/layout/char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/>
      <dgm:spPr/>
      <dgm:t>
        <a:bodyPr/>
        <a:lstStyle/>
        <a:p>
          <a:r>
            <a:rPr lang="fr-FR" dirty="0" smtClean="0"/>
            <a:t>2</a:t>
          </a:r>
          <a:r>
            <a:rPr lang="fr-FR" baseline="30000" dirty="0" smtClean="0"/>
            <a:t>nde</a:t>
          </a:r>
          <a:r>
            <a:rPr lang="fr-FR" dirty="0" smtClean="0"/>
            <a:t> CAP EPC Employé Polyvalent du Commerce</a:t>
          </a:r>
          <a:endParaRPr lang="fr-FR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6BD612C2-2590-4CED-B1A5-94DC372A1F7D}">
      <dgm:prSet/>
      <dgm:spPr/>
      <dgm:t>
        <a:bodyPr/>
        <a:lstStyle/>
        <a:p>
          <a:r>
            <a:rPr lang="fr-FR" dirty="0" smtClean="0"/>
            <a:t>2</a:t>
          </a:r>
          <a:r>
            <a:rPr lang="fr-FR" baseline="30000" dirty="0" smtClean="0"/>
            <a:t>NDE</a:t>
          </a:r>
          <a:r>
            <a:rPr lang="fr-FR" dirty="0" smtClean="0"/>
            <a:t> BAC PRO METIERS DE LA RELATION CLIENTS</a:t>
          </a:r>
        </a:p>
      </dgm:t>
    </dgm:pt>
    <dgm:pt modelId="{5072B83D-6496-4AAE-B2BD-273F2D928C8F}" type="parTrans" cxnId="{AD405781-798A-4FA6-AE54-9BCC54527F6C}">
      <dgm:prSet/>
      <dgm:spPr/>
      <dgm:t>
        <a:bodyPr/>
        <a:lstStyle/>
        <a:p>
          <a:endParaRPr lang="fr-FR"/>
        </a:p>
      </dgm:t>
    </dgm:pt>
    <dgm:pt modelId="{80A648D3-026E-4E38-AFED-B8C99A86D810}" type="sibTrans" cxnId="{AD405781-798A-4FA6-AE54-9BCC54527F6C}">
      <dgm:prSet/>
      <dgm:spPr/>
      <dgm:t>
        <a:bodyPr/>
        <a:lstStyle/>
        <a:p>
          <a:endParaRPr lang="fr-FR"/>
        </a:p>
      </dgm:t>
    </dgm:pt>
    <dgm:pt modelId="{A8A9C590-BDE4-4B6C-9D79-E9CE9683E86E}">
      <dgm:prSet/>
      <dgm:spPr/>
      <dgm:t>
        <a:bodyPr/>
        <a:lstStyle/>
        <a:p>
          <a:endParaRPr lang="fr-FR" dirty="0" smtClean="0"/>
        </a:p>
      </dgm:t>
    </dgm:pt>
    <dgm:pt modelId="{C8DDC6D2-8051-4D8F-9E8F-DDEF18048440}" type="parTrans" cxnId="{5E2093BB-7312-4FC6-BCCF-D5FE3B29AEE0}">
      <dgm:prSet/>
      <dgm:spPr/>
      <dgm:t>
        <a:bodyPr/>
        <a:lstStyle/>
        <a:p>
          <a:endParaRPr lang="fr-FR"/>
        </a:p>
      </dgm:t>
    </dgm:pt>
    <dgm:pt modelId="{BBB7F42B-FA7B-4800-9BA8-A0C2E6E294C1}" type="sibTrans" cxnId="{5E2093BB-7312-4FC6-BCCF-D5FE3B29AEE0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</dgm:pt>
    <dgm:pt modelId="{19CFC356-0814-4C5E-8A02-54F287BF66BF}" type="pres">
      <dgm:prSet presAssocID="{6BD612C2-2590-4CED-B1A5-94DC372A1F7D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A9FA1D-ACDB-4AEB-A144-107343E6A91B}" type="pres">
      <dgm:prSet presAssocID="{6BD612C2-2590-4CED-B1A5-94DC372A1F7D}" presName="accent_2" presStyleCnt="0"/>
      <dgm:spPr/>
    </dgm:pt>
    <dgm:pt modelId="{74DA3795-7E54-4778-8674-EF79FB660E05}" type="pres">
      <dgm:prSet presAssocID="{6BD612C2-2590-4CED-B1A5-94DC372A1F7D}" presName="accentRepeatNode" presStyleLbl="solidFgAcc1" presStyleIdx="1" presStyleCnt="3"/>
      <dgm:spPr/>
    </dgm:pt>
    <dgm:pt modelId="{15CE3EFA-BBC7-47FA-AACF-35A6A97479F2}" type="pres">
      <dgm:prSet presAssocID="{A8A9C590-BDE4-4B6C-9D79-E9CE9683E86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6753F3-BFB7-4CC1-896A-83CC3BFE572D}" type="pres">
      <dgm:prSet presAssocID="{A8A9C590-BDE4-4B6C-9D79-E9CE9683E86E}" presName="accent_3" presStyleCnt="0"/>
      <dgm:spPr/>
    </dgm:pt>
    <dgm:pt modelId="{69744EB6-69E9-41C3-86BA-335F68BA7825}" type="pres">
      <dgm:prSet presAssocID="{A8A9C590-BDE4-4B6C-9D79-E9CE9683E86E}" presName="accentRepeatNode" presStyleLbl="solidFgAcc1" presStyleIdx="2" presStyleCnt="3"/>
      <dgm:spPr/>
    </dgm:pt>
  </dgm:ptLst>
  <dgm:cxnLst>
    <dgm:cxn modelId="{AD405781-798A-4FA6-AE54-9BCC54527F6C}" srcId="{4E3C7652-401D-43E1-94E4-0927FB4162BB}" destId="{6BD612C2-2590-4CED-B1A5-94DC372A1F7D}" srcOrd="1" destOrd="0" parTransId="{5072B83D-6496-4AAE-B2BD-273F2D928C8F}" sibTransId="{80A648D3-026E-4E38-AFED-B8C99A86D810}"/>
    <dgm:cxn modelId="{2A6711EE-1391-4582-A8E4-CDF2C4FF5625}" type="presOf" srcId="{A3C12677-E842-4EB3-9035-DCFE06D58C0C}" destId="{53FCF1B7-9893-408D-AB7F-5DED489C4A3E}" srcOrd="0" destOrd="0" presId="urn:microsoft.com/office/officeart/2008/layout/VerticalCurvedList"/>
    <dgm:cxn modelId="{5E2093BB-7312-4FC6-BCCF-D5FE3B29AEE0}" srcId="{4E3C7652-401D-43E1-94E4-0927FB4162BB}" destId="{A8A9C590-BDE4-4B6C-9D79-E9CE9683E86E}" srcOrd="2" destOrd="0" parTransId="{C8DDC6D2-8051-4D8F-9E8F-DDEF18048440}" sibTransId="{BBB7F42B-FA7B-4800-9BA8-A0C2E6E294C1}"/>
    <dgm:cxn modelId="{51C5B3B3-D810-4865-8911-88AA9F5DC052}" type="presOf" srcId="{A8A9C590-BDE4-4B6C-9D79-E9CE9683E86E}" destId="{15CE3EFA-BBC7-47FA-AACF-35A6A97479F2}" srcOrd="0" destOrd="0" presId="urn:microsoft.com/office/officeart/2008/layout/VerticalCurvedList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E0CD6F60-259D-45FB-B92C-C00EEFCAF079}" type="presOf" srcId="{4E3C7652-401D-43E1-94E4-0927FB4162BB}" destId="{5286A576-E6A9-45B1-9715-C9FC25E69433}" srcOrd="0" destOrd="0" presId="urn:microsoft.com/office/officeart/2008/layout/VerticalCurvedList"/>
    <dgm:cxn modelId="{8D65F3BB-719F-4C9D-A935-F03DBE7B36B6}" type="presOf" srcId="{439C1E05-E5FE-41D8-AD71-DB1BAF994E79}" destId="{6355312F-95A1-407A-8EAF-8ACA18E82DC3}" srcOrd="0" destOrd="0" presId="urn:microsoft.com/office/officeart/2008/layout/VerticalCurvedList"/>
    <dgm:cxn modelId="{B1ADEBF8-28E8-4FAA-8AA1-16BAF5D4DCD3}" type="presOf" srcId="{6BD612C2-2590-4CED-B1A5-94DC372A1F7D}" destId="{19CFC356-0814-4C5E-8A02-54F287BF66BF}" srcOrd="0" destOrd="0" presId="urn:microsoft.com/office/officeart/2008/layout/VerticalCurvedList"/>
    <dgm:cxn modelId="{1D91AFFD-25DD-447F-B92E-D3BF9B21EA32}" type="presParOf" srcId="{5286A576-E6A9-45B1-9715-C9FC25E69433}" destId="{E0CB2964-1A6A-4A07-A967-3EE91869F295}" srcOrd="0" destOrd="0" presId="urn:microsoft.com/office/officeart/2008/layout/VerticalCurvedList"/>
    <dgm:cxn modelId="{63437410-D7F4-4364-92DA-5A5DF9D6A982}" type="presParOf" srcId="{E0CB2964-1A6A-4A07-A967-3EE91869F295}" destId="{E5CCD5AC-B4F2-4166-9181-D74515155543}" srcOrd="0" destOrd="0" presId="urn:microsoft.com/office/officeart/2008/layout/VerticalCurvedList"/>
    <dgm:cxn modelId="{FEAD3F67-27E1-44D0-B865-2F0501F5ED7F}" type="presParOf" srcId="{E5CCD5AC-B4F2-4166-9181-D74515155543}" destId="{B5991105-6D15-4C4A-B7C5-A17B640822F7}" srcOrd="0" destOrd="0" presId="urn:microsoft.com/office/officeart/2008/layout/VerticalCurvedList"/>
    <dgm:cxn modelId="{0ECBBAC0-D93C-4437-9325-C75A3B25AFA3}" type="presParOf" srcId="{E5CCD5AC-B4F2-4166-9181-D74515155543}" destId="{6355312F-95A1-407A-8EAF-8ACA18E82DC3}" srcOrd="1" destOrd="0" presId="urn:microsoft.com/office/officeart/2008/layout/VerticalCurvedList"/>
    <dgm:cxn modelId="{97856C00-F997-476E-8864-B8618FD527C5}" type="presParOf" srcId="{E5CCD5AC-B4F2-4166-9181-D74515155543}" destId="{11428F2D-C7FC-44EA-BF41-4265F3AA8B96}" srcOrd="2" destOrd="0" presId="urn:microsoft.com/office/officeart/2008/layout/VerticalCurvedList"/>
    <dgm:cxn modelId="{3B4C42FE-3862-431B-A0FC-131091E13D84}" type="presParOf" srcId="{E5CCD5AC-B4F2-4166-9181-D74515155543}" destId="{7C1092D4-AAB2-4FE1-81FA-300EB7CCBC77}" srcOrd="3" destOrd="0" presId="urn:microsoft.com/office/officeart/2008/layout/VerticalCurvedList"/>
    <dgm:cxn modelId="{2A2366DE-91D3-4905-931B-B46095BF1278}" type="presParOf" srcId="{E0CB2964-1A6A-4A07-A967-3EE91869F295}" destId="{53FCF1B7-9893-408D-AB7F-5DED489C4A3E}" srcOrd="1" destOrd="0" presId="urn:microsoft.com/office/officeart/2008/layout/VerticalCurvedList"/>
    <dgm:cxn modelId="{91FC9B25-9091-4263-BC3E-6AA058D112CC}" type="presParOf" srcId="{E0CB2964-1A6A-4A07-A967-3EE91869F295}" destId="{8B4E6C11-F29B-4667-86FA-1C8D8DD1D457}" srcOrd="2" destOrd="0" presId="urn:microsoft.com/office/officeart/2008/layout/VerticalCurvedList"/>
    <dgm:cxn modelId="{577B5818-873A-4A2B-B5DF-ACCB9A276343}" type="presParOf" srcId="{8B4E6C11-F29B-4667-86FA-1C8D8DD1D457}" destId="{055AEFA3-AE10-4535-A88C-3737FF519D1B}" srcOrd="0" destOrd="0" presId="urn:microsoft.com/office/officeart/2008/layout/VerticalCurvedList"/>
    <dgm:cxn modelId="{DCB4F5B8-E5BB-41DA-8326-D63CED1E8462}" type="presParOf" srcId="{E0CB2964-1A6A-4A07-A967-3EE91869F295}" destId="{19CFC356-0814-4C5E-8A02-54F287BF66BF}" srcOrd="3" destOrd="0" presId="urn:microsoft.com/office/officeart/2008/layout/VerticalCurvedList"/>
    <dgm:cxn modelId="{A5779EA9-C8BC-4535-B7DF-1612A59F8B65}" type="presParOf" srcId="{E0CB2964-1A6A-4A07-A967-3EE91869F295}" destId="{47A9FA1D-ACDB-4AEB-A144-107343E6A91B}" srcOrd="4" destOrd="0" presId="urn:microsoft.com/office/officeart/2008/layout/VerticalCurvedList"/>
    <dgm:cxn modelId="{B8FA38E1-13CC-4206-AC2F-491BFC13B78F}" type="presParOf" srcId="{47A9FA1D-ACDB-4AEB-A144-107343E6A91B}" destId="{74DA3795-7E54-4778-8674-EF79FB660E05}" srcOrd="0" destOrd="0" presId="urn:microsoft.com/office/officeart/2008/layout/VerticalCurvedList"/>
    <dgm:cxn modelId="{2A9EB21B-3C94-46E2-81D9-24608C496A2B}" type="presParOf" srcId="{E0CB2964-1A6A-4A07-A967-3EE91869F295}" destId="{15CE3EFA-BBC7-47FA-AACF-35A6A97479F2}" srcOrd="5" destOrd="0" presId="urn:microsoft.com/office/officeart/2008/layout/VerticalCurvedList"/>
    <dgm:cxn modelId="{4186CCE7-9924-4336-8151-6F6B0C2E67E9}" type="presParOf" srcId="{E0CB2964-1A6A-4A07-A967-3EE91869F295}" destId="{4C6753F3-BFB7-4CC1-896A-83CC3BFE572D}" srcOrd="6" destOrd="0" presId="urn:microsoft.com/office/officeart/2008/layout/VerticalCurvedList"/>
    <dgm:cxn modelId="{D8B06E9E-E9E0-4547-8565-99546DD95C2D}" type="presParOf" srcId="{4C6753F3-BFB7-4CC1-896A-83CC3BFE572D}" destId="{69744EB6-69E9-41C3-86BA-335F68BA7825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/>
      <dgm:spPr/>
      <dgm:t>
        <a:bodyPr/>
        <a:lstStyle/>
        <a:p>
          <a:r>
            <a:rPr lang="fr-FR" dirty="0" err="1" smtClean="0"/>
            <a:t>Term</a:t>
          </a:r>
          <a:r>
            <a:rPr lang="fr-FR" dirty="0" smtClean="0"/>
            <a:t> CAP EPC Employé Polyvalent du Commerce</a:t>
          </a:r>
          <a:endParaRPr lang="fr-FR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6BD612C2-2590-4CED-B1A5-94DC372A1F7D}">
      <dgm:prSet/>
      <dgm:spPr/>
      <dgm:t>
        <a:bodyPr/>
        <a:lstStyle/>
        <a:p>
          <a:r>
            <a:rPr lang="fr-FR" dirty="0" smtClean="0"/>
            <a:t>1</a:t>
          </a:r>
          <a:r>
            <a:rPr lang="fr-FR" baseline="30000" dirty="0" smtClean="0"/>
            <a:t>ère</a:t>
          </a:r>
          <a:r>
            <a:rPr lang="fr-FR" dirty="0" smtClean="0"/>
            <a:t> et </a:t>
          </a:r>
          <a:r>
            <a:rPr lang="fr-FR" dirty="0" err="1" smtClean="0"/>
            <a:t>Term</a:t>
          </a:r>
          <a:r>
            <a:rPr lang="fr-FR" dirty="0" smtClean="0"/>
            <a:t>. BAC PRO MCV  Métiers du Commerce et de la vente (option A)</a:t>
          </a:r>
        </a:p>
      </dgm:t>
    </dgm:pt>
    <dgm:pt modelId="{5072B83D-6496-4AAE-B2BD-273F2D928C8F}" type="parTrans" cxnId="{AD405781-798A-4FA6-AE54-9BCC54527F6C}">
      <dgm:prSet/>
      <dgm:spPr/>
      <dgm:t>
        <a:bodyPr/>
        <a:lstStyle/>
        <a:p>
          <a:endParaRPr lang="fr-FR"/>
        </a:p>
      </dgm:t>
    </dgm:pt>
    <dgm:pt modelId="{80A648D3-026E-4E38-AFED-B8C99A86D810}" type="sibTrans" cxnId="{AD405781-798A-4FA6-AE54-9BCC54527F6C}">
      <dgm:prSet/>
      <dgm:spPr/>
      <dgm:t>
        <a:bodyPr/>
        <a:lstStyle/>
        <a:p>
          <a:endParaRPr lang="fr-FR"/>
        </a:p>
      </dgm:t>
    </dgm:pt>
    <dgm:pt modelId="{A8A9C590-BDE4-4B6C-9D79-E9CE9683E86E}">
      <dgm:prSet/>
      <dgm:spPr/>
      <dgm:t>
        <a:bodyPr/>
        <a:lstStyle/>
        <a:p>
          <a:r>
            <a:rPr lang="fr-FR" dirty="0" smtClean="0"/>
            <a:t>1</a:t>
          </a:r>
          <a:r>
            <a:rPr lang="fr-FR" baseline="30000" dirty="0" smtClean="0"/>
            <a:t>ère</a:t>
          </a:r>
          <a:r>
            <a:rPr lang="fr-FR" dirty="0" smtClean="0"/>
            <a:t> et </a:t>
          </a:r>
          <a:r>
            <a:rPr lang="fr-FR" dirty="0" err="1" smtClean="0"/>
            <a:t>Term</a:t>
          </a:r>
          <a:r>
            <a:rPr lang="fr-FR" dirty="0" smtClean="0"/>
            <a:t>. BAC PRO MA  Métiers de l’Accueil</a:t>
          </a:r>
        </a:p>
      </dgm:t>
    </dgm:pt>
    <dgm:pt modelId="{C8DDC6D2-8051-4D8F-9E8F-DDEF18048440}" type="parTrans" cxnId="{5E2093BB-7312-4FC6-BCCF-D5FE3B29AEE0}">
      <dgm:prSet/>
      <dgm:spPr/>
      <dgm:t>
        <a:bodyPr/>
        <a:lstStyle/>
        <a:p>
          <a:endParaRPr lang="fr-FR"/>
        </a:p>
      </dgm:t>
    </dgm:pt>
    <dgm:pt modelId="{BBB7F42B-FA7B-4800-9BA8-A0C2E6E294C1}" type="sibTrans" cxnId="{5E2093BB-7312-4FC6-BCCF-D5FE3B29AEE0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</dgm:pt>
    <dgm:pt modelId="{19CFC356-0814-4C5E-8A02-54F287BF66BF}" type="pres">
      <dgm:prSet presAssocID="{6BD612C2-2590-4CED-B1A5-94DC372A1F7D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A9FA1D-ACDB-4AEB-A144-107343E6A91B}" type="pres">
      <dgm:prSet presAssocID="{6BD612C2-2590-4CED-B1A5-94DC372A1F7D}" presName="accent_2" presStyleCnt="0"/>
      <dgm:spPr/>
    </dgm:pt>
    <dgm:pt modelId="{74DA3795-7E54-4778-8674-EF79FB660E05}" type="pres">
      <dgm:prSet presAssocID="{6BD612C2-2590-4CED-B1A5-94DC372A1F7D}" presName="accentRepeatNode" presStyleLbl="solidFgAcc1" presStyleIdx="1" presStyleCnt="3"/>
      <dgm:spPr/>
    </dgm:pt>
    <dgm:pt modelId="{15CE3EFA-BBC7-47FA-AACF-35A6A97479F2}" type="pres">
      <dgm:prSet presAssocID="{A8A9C590-BDE4-4B6C-9D79-E9CE9683E86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6753F3-BFB7-4CC1-896A-83CC3BFE572D}" type="pres">
      <dgm:prSet presAssocID="{A8A9C590-BDE4-4B6C-9D79-E9CE9683E86E}" presName="accent_3" presStyleCnt="0"/>
      <dgm:spPr/>
    </dgm:pt>
    <dgm:pt modelId="{69744EB6-69E9-41C3-86BA-335F68BA7825}" type="pres">
      <dgm:prSet presAssocID="{A8A9C590-BDE4-4B6C-9D79-E9CE9683E86E}" presName="accentRepeatNode" presStyleLbl="solidFgAcc1" presStyleIdx="2" presStyleCnt="3"/>
      <dgm:spPr/>
    </dgm:pt>
  </dgm:ptLst>
  <dgm:cxnLst>
    <dgm:cxn modelId="{AD405781-798A-4FA6-AE54-9BCC54527F6C}" srcId="{4E3C7652-401D-43E1-94E4-0927FB4162BB}" destId="{6BD612C2-2590-4CED-B1A5-94DC372A1F7D}" srcOrd="1" destOrd="0" parTransId="{5072B83D-6496-4AAE-B2BD-273F2D928C8F}" sibTransId="{80A648D3-026E-4E38-AFED-B8C99A86D810}"/>
    <dgm:cxn modelId="{832D77EB-B8A5-4841-9600-C865AA050FB5}" type="presOf" srcId="{4E3C7652-401D-43E1-94E4-0927FB4162BB}" destId="{5286A576-E6A9-45B1-9715-C9FC25E69433}" srcOrd="0" destOrd="0" presId="urn:microsoft.com/office/officeart/2008/layout/VerticalCurvedList"/>
    <dgm:cxn modelId="{5E2093BB-7312-4FC6-BCCF-D5FE3B29AEE0}" srcId="{4E3C7652-401D-43E1-94E4-0927FB4162BB}" destId="{A8A9C590-BDE4-4B6C-9D79-E9CE9683E86E}" srcOrd="2" destOrd="0" parTransId="{C8DDC6D2-8051-4D8F-9E8F-DDEF18048440}" sibTransId="{BBB7F42B-FA7B-4800-9BA8-A0C2E6E294C1}"/>
    <dgm:cxn modelId="{21515CB2-C0D5-411D-B2A6-13D6F267E5BD}" type="presOf" srcId="{6BD612C2-2590-4CED-B1A5-94DC372A1F7D}" destId="{19CFC356-0814-4C5E-8A02-54F287BF66BF}" srcOrd="0" destOrd="0" presId="urn:microsoft.com/office/officeart/2008/layout/VerticalCurvedList"/>
    <dgm:cxn modelId="{762A2665-B5C5-4851-B070-CE53538E54A2}" type="presOf" srcId="{A8A9C590-BDE4-4B6C-9D79-E9CE9683E86E}" destId="{15CE3EFA-BBC7-47FA-AACF-35A6A97479F2}" srcOrd="0" destOrd="0" presId="urn:microsoft.com/office/officeart/2008/layout/VerticalCurvedList"/>
    <dgm:cxn modelId="{D1B3DFA4-824B-432F-A27D-EAFB800B67DD}" type="presOf" srcId="{A3C12677-E842-4EB3-9035-DCFE06D58C0C}" destId="{53FCF1B7-9893-408D-AB7F-5DED489C4A3E}" srcOrd="0" destOrd="0" presId="urn:microsoft.com/office/officeart/2008/layout/VerticalCurvedList"/>
    <dgm:cxn modelId="{43FEB6FA-046A-4D50-BB29-B97E1FDB075A}" type="presOf" srcId="{439C1E05-E5FE-41D8-AD71-DB1BAF994E79}" destId="{6355312F-95A1-407A-8EAF-8ACA18E82DC3}" srcOrd="0" destOrd="0" presId="urn:microsoft.com/office/officeart/2008/layout/VerticalCurvedList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00E36917-67AF-43EB-8335-55B776F21479}" type="presParOf" srcId="{5286A576-E6A9-45B1-9715-C9FC25E69433}" destId="{E0CB2964-1A6A-4A07-A967-3EE91869F295}" srcOrd="0" destOrd="0" presId="urn:microsoft.com/office/officeart/2008/layout/VerticalCurvedList"/>
    <dgm:cxn modelId="{5125DD4B-C530-4276-9485-17AEF3255755}" type="presParOf" srcId="{E0CB2964-1A6A-4A07-A967-3EE91869F295}" destId="{E5CCD5AC-B4F2-4166-9181-D74515155543}" srcOrd="0" destOrd="0" presId="urn:microsoft.com/office/officeart/2008/layout/VerticalCurvedList"/>
    <dgm:cxn modelId="{12DAAE7E-A3DC-4D6E-BB2B-58CF36694463}" type="presParOf" srcId="{E5CCD5AC-B4F2-4166-9181-D74515155543}" destId="{B5991105-6D15-4C4A-B7C5-A17B640822F7}" srcOrd="0" destOrd="0" presId="urn:microsoft.com/office/officeart/2008/layout/VerticalCurvedList"/>
    <dgm:cxn modelId="{22B774DC-8CEE-493C-BEB6-8674FAAA8F4E}" type="presParOf" srcId="{E5CCD5AC-B4F2-4166-9181-D74515155543}" destId="{6355312F-95A1-407A-8EAF-8ACA18E82DC3}" srcOrd="1" destOrd="0" presId="urn:microsoft.com/office/officeart/2008/layout/VerticalCurvedList"/>
    <dgm:cxn modelId="{979871EE-0DBA-4A83-92BE-8BD210610D7E}" type="presParOf" srcId="{E5CCD5AC-B4F2-4166-9181-D74515155543}" destId="{11428F2D-C7FC-44EA-BF41-4265F3AA8B96}" srcOrd="2" destOrd="0" presId="urn:microsoft.com/office/officeart/2008/layout/VerticalCurvedList"/>
    <dgm:cxn modelId="{88477712-47DC-4AE8-9964-B0FB7514D356}" type="presParOf" srcId="{E5CCD5AC-B4F2-4166-9181-D74515155543}" destId="{7C1092D4-AAB2-4FE1-81FA-300EB7CCBC77}" srcOrd="3" destOrd="0" presId="urn:microsoft.com/office/officeart/2008/layout/VerticalCurvedList"/>
    <dgm:cxn modelId="{4653AD19-497E-432B-BFA5-5B71FF0945FF}" type="presParOf" srcId="{E0CB2964-1A6A-4A07-A967-3EE91869F295}" destId="{53FCF1B7-9893-408D-AB7F-5DED489C4A3E}" srcOrd="1" destOrd="0" presId="urn:microsoft.com/office/officeart/2008/layout/VerticalCurvedList"/>
    <dgm:cxn modelId="{277028EB-B3F6-4CD7-9DE4-5FFD4595F9EC}" type="presParOf" srcId="{E0CB2964-1A6A-4A07-A967-3EE91869F295}" destId="{8B4E6C11-F29B-4667-86FA-1C8D8DD1D457}" srcOrd="2" destOrd="0" presId="urn:microsoft.com/office/officeart/2008/layout/VerticalCurvedList"/>
    <dgm:cxn modelId="{6904A75F-EE20-46EA-987B-A827C1921A3A}" type="presParOf" srcId="{8B4E6C11-F29B-4667-86FA-1C8D8DD1D457}" destId="{055AEFA3-AE10-4535-A88C-3737FF519D1B}" srcOrd="0" destOrd="0" presId="urn:microsoft.com/office/officeart/2008/layout/VerticalCurvedList"/>
    <dgm:cxn modelId="{3EA9FE6C-AF30-48D2-9487-88A2FF73BF82}" type="presParOf" srcId="{E0CB2964-1A6A-4A07-A967-3EE91869F295}" destId="{19CFC356-0814-4C5E-8A02-54F287BF66BF}" srcOrd="3" destOrd="0" presId="urn:microsoft.com/office/officeart/2008/layout/VerticalCurvedList"/>
    <dgm:cxn modelId="{0E373762-1651-4CF5-808E-8899E660CE74}" type="presParOf" srcId="{E0CB2964-1A6A-4A07-A967-3EE91869F295}" destId="{47A9FA1D-ACDB-4AEB-A144-107343E6A91B}" srcOrd="4" destOrd="0" presId="urn:microsoft.com/office/officeart/2008/layout/VerticalCurvedList"/>
    <dgm:cxn modelId="{A413716A-1745-4E81-9EB3-EB497743A6E2}" type="presParOf" srcId="{47A9FA1D-ACDB-4AEB-A144-107343E6A91B}" destId="{74DA3795-7E54-4778-8674-EF79FB660E05}" srcOrd="0" destOrd="0" presId="urn:microsoft.com/office/officeart/2008/layout/VerticalCurvedList"/>
    <dgm:cxn modelId="{7C841033-F607-414A-B7D4-C54BE47F2C2C}" type="presParOf" srcId="{E0CB2964-1A6A-4A07-A967-3EE91869F295}" destId="{15CE3EFA-BBC7-47FA-AACF-35A6A97479F2}" srcOrd="5" destOrd="0" presId="urn:microsoft.com/office/officeart/2008/layout/VerticalCurvedList"/>
    <dgm:cxn modelId="{12CF7779-8DB5-4B86-A08C-973BB95226FD}" type="presParOf" srcId="{E0CB2964-1A6A-4A07-A967-3EE91869F295}" destId="{4C6753F3-BFB7-4CC1-896A-83CC3BFE572D}" srcOrd="6" destOrd="0" presId="urn:microsoft.com/office/officeart/2008/layout/VerticalCurvedList"/>
    <dgm:cxn modelId="{CC6A966B-6C54-4615-8BD4-B4B8174CF395}" type="presParOf" srcId="{4C6753F3-BFB7-4CC1-896A-83CC3BFE572D}" destId="{69744EB6-69E9-41C3-86BA-335F68BA7825}" srcOrd="0" destOrd="0" presId="urn:microsoft.com/office/officeart/2008/layout/VerticalCurvedLis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 custT="1"/>
      <dgm:spPr/>
      <dgm:t>
        <a:bodyPr/>
        <a:lstStyle/>
        <a:p>
          <a:r>
            <a:rPr lang="fr-FR" sz="2500" dirty="0" smtClean="0"/>
            <a:t>2 </a:t>
          </a:r>
          <a:r>
            <a:rPr lang="fr-FR" sz="2500" dirty="0" err="1" smtClean="0"/>
            <a:t>nde</a:t>
          </a:r>
          <a:r>
            <a:rPr lang="fr-FR" sz="2500" dirty="0" smtClean="0"/>
            <a:t> CAP ELECTRICIEN</a:t>
          </a:r>
          <a:endParaRPr lang="fr-FR" sz="2500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F6A91619-B5CE-40DE-AA76-DB13D6D46F07}">
      <dgm:prSet custT="1"/>
      <dgm:spPr/>
      <dgm:t>
        <a:bodyPr/>
        <a:lstStyle/>
        <a:p>
          <a:r>
            <a:rPr lang="fr-FR" sz="2500" dirty="0" smtClean="0"/>
            <a:t> 2</a:t>
          </a:r>
          <a:r>
            <a:rPr lang="fr-FR" sz="2500" baseline="30000" dirty="0" smtClean="0"/>
            <a:t>nde</a:t>
          </a:r>
          <a:r>
            <a:rPr lang="fr-FR" sz="2500" dirty="0" smtClean="0"/>
            <a:t>  BAC PRO TRANSITION NUMERIQUE ET ENERGETIQUE</a:t>
          </a:r>
        </a:p>
      </dgm:t>
    </dgm:pt>
    <dgm:pt modelId="{F12596EB-E84D-484A-A77A-E534FE9D2087}" type="parTrans" cxnId="{DC2BD137-9643-4347-9357-71F82CA548D8}">
      <dgm:prSet/>
      <dgm:spPr/>
      <dgm:t>
        <a:bodyPr/>
        <a:lstStyle/>
        <a:p>
          <a:endParaRPr lang="fr-FR"/>
        </a:p>
      </dgm:t>
    </dgm:pt>
    <dgm:pt modelId="{7F7F3AEF-EA78-4C69-90F5-94E0A8324B63}" type="sibTrans" cxnId="{DC2BD137-9643-4347-9357-71F82CA548D8}">
      <dgm:prSet/>
      <dgm:spPr/>
      <dgm:t>
        <a:bodyPr/>
        <a:lstStyle/>
        <a:p>
          <a:endParaRPr lang="fr-FR"/>
        </a:p>
      </dgm:t>
    </dgm:pt>
    <dgm:pt modelId="{64A595F6-C351-4EC2-9847-DD22281B7302}">
      <dgm:prSet custT="1"/>
      <dgm:spPr/>
      <dgm:t>
        <a:bodyPr/>
        <a:lstStyle/>
        <a:p>
          <a:r>
            <a:rPr lang="fr-FR" sz="2500" dirty="0" smtClean="0"/>
            <a:t>2</a:t>
          </a:r>
          <a:r>
            <a:rPr lang="fr-FR" sz="2500" baseline="30000" dirty="0" smtClean="0"/>
            <a:t>nde</a:t>
          </a:r>
          <a:r>
            <a:rPr lang="fr-FR" sz="2500" dirty="0" smtClean="0"/>
            <a:t> BAC PRO PILOTAGE ET MAINTENANCE des INSTALLATIONS AUTOMATISES</a:t>
          </a:r>
        </a:p>
      </dgm:t>
    </dgm:pt>
    <dgm:pt modelId="{9C630935-14D4-4318-BBC0-CDD8B99BAAB5}" type="parTrans" cxnId="{06BC0EA3-4AB5-4715-A16C-AADE052A6854}">
      <dgm:prSet/>
      <dgm:spPr/>
      <dgm:t>
        <a:bodyPr/>
        <a:lstStyle/>
        <a:p>
          <a:endParaRPr lang="fr-FR"/>
        </a:p>
      </dgm:t>
    </dgm:pt>
    <dgm:pt modelId="{ECB126FD-AA7B-4518-8A5B-5931A8E3FDDC}" type="sibTrans" cxnId="{06BC0EA3-4AB5-4715-A16C-AADE052A6854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</dgm:pt>
    <dgm:pt modelId="{392708F4-F0A3-47FD-AF95-F5721FEE260D}" type="pres">
      <dgm:prSet presAssocID="{F6A91619-B5CE-40DE-AA76-DB13D6D46F0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D57370-9FB6-4C24-86F1-5C4593D03394}" type="pres">
      <dgm:prSet presAssocID="{F6A91619-B5CE-40DE-AA76-DB13D6D46F07}" presName="accent_2" presStyleCnt="0"/>
      <dgm:spPr/>
    </dgm:pt>
    <dgm:pt modelId="{AC9E553C-79A3-469B-BD56-AEE691C6CC58}" type="pres">
      <dgm:prSet presAssocID="{F6A91619-B5CE-40DE-AA76-DB13D6D46F07}" presName="accentRepeatNode" presStyleLbl="solidFgAcc1" presStyleIdx="1" presStyleCnt="3"/>
      <dgm:spPr/>
    </dgm:pt>
    <dgm:pt modelId="{5656740C-6831-4E03-9DFB-BD9F8F6D0F0B}" type="pres">
      <dgm:prSet presAssocID="{64A595F6-C351-4EC2-9847-DD22281B7302}" presName="text_3" presStyleLbl="node1" presStyleIdx="2" presStyleCnt="3" custScaleY="1186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52F751-1AC6-4F02-9C0C-C2872277D428}" type="pres">
      <dgm:prSet presAssocID="{64A595F6-C351-4EC2-9847-DD22281B7302}" presName="accent_3" presStyleCnt="0"/>
      <dgm:spPr/>
    </dgm:pt>
    <dgm:pt modelId="{1C7C42F7-1D47-4884-BC5E-79E5FE2469AF}" type="pres">
      <dgm:prSet presAssocID="{64A595F6-C351-4EC2-9847-DD22281B7302}" presName="accentRepeatNode" presStyleLbl="solidFgAcc1" presStyleIdx="2" presStyleCnt="3"/>
      <dgm:spPr/>
    </dgm:pt>
  </dgm:ptLst>
  <dgm:cxnLst>
    <dgm:cxn modelId="{1622E93A-0080-4C49-9E0D-86E548BDB3B6}" type="presOf" srcId="{439C1E05-E5FE-41D8-AD71-DB1BAF994E79}" destId="{6355312F-95A1-407A-8EAF-8ACA18E82DC3}" srcOrd="0" destOrd="0" presId="urn:microsoft.com/office/officeart/2008/layout/VerticalCurvedList"/>
    <dgm:cxn modelId="{5A1DE185-1546-4EF7-B3D0-106E5E116EB6}" type="presOf" srcId="{A3C12677-E842-4EB3-9035-DCFE06D58C0C}" destId="{53FCF1B7-9893-408D-AB7F-5DED489C4A3E}" srcOrd="0" destOrd="0" presId="urn:microsoft.com/office/officeart/2008/layout/VerticalCurvedList"/>
    <dgm:cxn modelId="{8034961A-8CBE-4038-BB43-086DFCED5725}" type="presOf" srcId="{4E3C7652-401D-43E1-94E4-0927FB4162BB}" destId="{5286A576-E6A9-45B1-9715-C9FC25E69433}" srcOrd="0" destOrd="0" presId="urn:microsoft.com/office/officeart/2008/layout/VerticalCurvedList"/>
    <dgm:cxn modelId="{D5C8A4E1-46D0-4E47-8B37-537E5DD0705A}" type="presOf" srcId="{F6A91619-B5CE-40DE-AA76-DB13D6D46F07}" destId="{392708F4-F0A3-47FD-AF95-F5721FEE260D}" srcOrd="0" destOrd="0" presId="urn:microsoft.com/office/officeart/2008/layout/VerticalCurvedList"/>
    <dgm:cxn modelId="{06BC0EA3-4AB5-4715-A16C-AADE052A6854}" srcId="{4E3C7652-401D-43E1-94E4-0927FB4162BB}" destId="{64A595F6-C351-4EC2-9847-DD22281B7302}" srcOrd="2" destOrd="0" parTransId="{9C630935-14D4-4318-BBC0-CDD8B99BAAB5}" sibTransId="{ECB126FD-AA7B-4518-8A5B-5931A8E3FDDC}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DC2BD137-9643-4347-9357-71F82CA548D8}" srcId="{4E3C7652-401D-43E1-94E4-0927FB4162BB}" destId="{F6A91619-B5CE-40DE-AA76-DB13D6D46F07}" srcOrd="1" destOrd="0" parTransId="{F12596EB-E84D-484A-A77A-E534FE9D2087}" sibTransId="{7F7F3AEF-EA78-4C69-90F5-94E0A8324B63}"/>
    <dgm:cxn modelId="{E1730544-50AA-43C3-9ABC-B570CECD3948}" type="presOf" srcId="{64A595F6-C351-4EC2-9847-DD22281B7302}" destId="{5656740C-6831-4E03-9DFB-BD9F8F6D0F0B}" srcOrd="0" destOrd="0" presId="urn:microsoft.com/office/officeart/2008/layout/VerticalCurvedList"/>
    <dgm:cxn modelId="{2278637B-688C-4FA1-B5E9-7B2BFF69F9AE}" type="presParOf" srcId="{5286A576-E6A9-45B1-9715-C9FC25E69433}" destId="{E0CB2964-1A6A-4A07-A967-3EE91869F295}" srcOrd="0" destOrd="0" presId="urn:microsoft.com/office/officeart/2008/layout/VerticalCurvedList"/>
    <dgm:cxn modelId="{3AAEE475-426F-45F8-985E-C314C0A682C0}" type="presParOf" srcId="{E0CB2964-1A6A-4A07-A967-3EE91869F295}" destId="{E5CCD5AC-B4F2-4166-9181-D74515155543}" srcOrd="0" destOrd="0" presId="urn:microsoft.com/office/officeart/2008/layout/VerticalCurvedList"/>
    <dgm:cxn modelId="{0D12A418-AA44-4865-8D4C-8031B92FFB97}" type="presParOf" srcId="{E5CCD5AC-B4F2-4166-9181-D74515155543}" destId="{B5991105-6D15-4C4A-B7C5-A17B640822F7}" srcOrd="0" destOrd="0" presId="urn:microsoft.com/office/officeart/2008/layout/VerticalCurvedList"/>
    <dgm:cxn modelId="{C67495D3-8CC9-4FD5-B797-50CA2149614B}" type="presParOf" srcId="{E5CCD5AC-B4F2-4166-9181-D74515155543}" destId="{6355312F-95A1-407A-8EAF-8ACA18E82DC3}" srcOrd="1" destOrd="0" presId="urn:microsoft.com/office/officeart/2008/layout/VerticalCurvedList"/>
    <dgm:cxn modelId="{77763FA3-3372-4870-B87B-E93560CA648F}" type="presParOf" srcId="{E5CCD5AC-B4F2-4166-9181-D74515155543}" destId="{11428F2D-C7FC-44EA-BF41-4265F3AA8B96}" srcOrd="2" destOrd="0" presId="urn:microsoft.com/office/officeart/2008/layout/VerticalCurvedList"/>
    <dgm:cxn modelId="{C594D928-BB52-4421-98B0-BC78E9B20CEB}" type="presParOf" srcId="{E5CCD5AC-B4F2-4166-9181-D74515155543}" destId="{7C1092D4-AAB2-4FE1-81FA-300EB7CCBC77}" srcOrd="3" destOrd="0" presId="urn:microsoft.com/office/officeart/2008/layout/VerticalCurvedList"/>
    <dgm:cxn modelId="{71129F1E-BCD5-4B82-A4C5-483ACECF703B}" type="presParOf" srcId="{E0CB2964-1A6A-4A07-A967-3EE91869F295}" destId="{53FCF1B7-9893-408D-AB7F-5DED489C4A3E}" srcOrd="1" destOrd="0" presId="urn:microsoft.com/office/officeart/2008/layout/VerticalCurvedList"/>
    <dgm:cxn modelId="{E363EA8B-73A7-4802-97C5-750A90C834BB}" type="presParOf" srcId="{E0CB2964-1A6A-4A07-A967-3EE91869F295}" destId="{8B4E6C11-F29B-4667-86FA-1C8D8DD1D457}" srcOrd="2" destOrd="0" presId="urn:microsoft.com/office/officeart/2008/layout/VerticalCurvedList"/>
    <dgm:cxn modelId="{922CC59C-335B-4301-9ECF-177176363632}" type="presParOf" srcId="{8B4E6C11-F29B-4667-86FA-1C8D8DD1D457}" destId="{055AEFA3-AE10-4535-A88C-3737FF519D1B}" srcOrd="0" destOrd="0" presId="urn:microsoft.com/office/officeart/2008/layout/VerticalCurvedList"/>
    <dgm:cxn modelId="{A83F783E-080A-48D7-ADB4-5D3BA75C0D68}" type="presParOf" srcId="{E0CB2964-1A6A-4A07-A967-3EE91869F295}" destId="{392708F4-F0A3-47FD-AF95-F5721FEE260D}" srcOrd="3" destOrd="0" presId="urn:microsoft.com/office/officeart/2008/layout/VerticalCurvedList"/>
    <dgm:cxn modelId="{E4050BA6-DF9E-4F94-AB0E-37D1E1CE6BDB}" type="presParOf" srcId="{E0CB2964-1A6A-4A07-A967-3EE91869F295}" destId="{5BD57370-9FB6-4C24-86F1-5C4593D03394}" srcOrd="4" destOrd="0" presId="urn:microsoft.com/office/officeart/2008/layout/VerticalCurvedList"/>
    <dgm:cxn modelId="{53C36065-4A1D-46B1-AE7D-0630823B4BA1}" type="presParOf" srcId="{5BD57370-9FB6-4C24-86F1-5C4593D03394}" destId="{AC9E553C-79A3-469B-BD56-AEE691C6CC58}" srcOrd="0" destOrd="0" presId="urn:microsoft.com/office/officeart/2008/layout/VerticalCurvedList"/>
    <dgm:cxn modelId="{467170EB-8E06-4FA3-9674-91D49C7A30DF}" type="presParOf" srcId="{E0CB2964-1A6A-4A07-A967-3EE91869F295}" destId="{5656740C-6831-4E03-9DFB-BD9F8F6D0F0B}" srcOrd="5" destOrd="0" presId="urn:microsoft.com/office/officeart/2008/layout/VerticalCurvedList"/>
    <dgm:cxn modelId="{8CEF2E54-9C61-4576-8D86-95E0158F95F3}" type="presParOf" srcId="{E0CB2964-1A6A-4A07-A967-3EE91869F295}" destId="{0252F751-1AC6-4F02-9C0C-C2872277D428}" srcOrd="6" destOrd="0" presId="urn:microsoft.com/office/officeart/2008/layout/VerticalCurvedList"/>
    <dgm:cxn modelId="{9CBBEF54-E3A0-424B-B800-C5B2E29120F0}" type="presParOf" srcId="{0252F751-1AC6-4F02-9C0C-C2872277D428}" destId="{1C7C42F7-1D47-4884-BC5E-79E5FE2469AF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 custT="1"/>
      <dgm:spPr/>
      <dgm:t>
        <a:bodyPr/>
        <a:lstStyle/>
        <a:p>
          <a:r>
            <a:rPr lang="fr-FR" sz="2500" dirty="0" err="1" smtClean="0"/>
            <a:t>Term</a:t>
          </a:r>
          <a:r>
            <a:rPr lang="fr-FR" sz="2500" dirty="0" smtClean="0"/>
            <a:t>. CAP ELECTRICIEN</a:t>
          </a:r>
          <a:endParaRPr lang="fr-FR" sz="2500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F6A91619-B5CE-40DE-AA76-DB13D6D46F07}">
      <dgm:prSet custT="1"/>
      <dgm:spPr/>
      <dgm:t>
        <a:bodyPr/>
        <a:lstStyle/>
        <a:p>
          <a:r>
            <a:rPr lang="fr-FR" sz="2500" dirty="0" smtClean="0"/>
            <a:t>1</a:t>
          </a:r>
          <a:r>
            <a:rPr lang="fr-FR" sz="2500" baseline="30000" dirty="0" smtClean="0"/>
            <a:t>ère</a:t>
          </a:r>
          <a:r>
            <a:rPr lang="fr-FR" sz="2500" dirty="0" smtClean="0"/>
            <a:t> et </a:t>
          </a:r>
          <a:r>
            <a:rPr lang="fr-FR" sz="2500" dirty="0" err="1" smtClean="0"/>
            <a:t>Term</a:t>
          </a:r>
          <a:r>
            <a:rPr lang="fr-FR" sz="2500" dirty="0" smtClean="0"/>
            <a:t>. BAC PRO MELEC Métiers de l’électricité et de ses environnements connectés</a:t>
          </a:r>
        </a:p>
      </dgm:t>
    </dgm:pt>
    <dgm:pt modelId="{F12596EB-E84D-484A-A77A-E534FE9D2087}" type="parTrans" cxnId="{DC2BD137-9643-4347-9357-71F82CA548D8}">
      <dgm:prSet/>
      <dgm:spPr/>
      <dgm:t>
        <a:bodyPr/>
        <a:lstStyle/>
        <a:p>
          <a:endParaRPr lang="fr-FR"/>
        </a:p>
      </dgm:t>
    </dgm:pt>
    <dgm:pt modelId="{7F7F3AEF-EA78-4C69-90F5-94E0A8324B63}" type="sibTrans" cxnId="{DC2BD137-9643-4347-9357-71F82CA548D8}">
      <dgm:prSet/>
      <dgm:spPr/>
      <dgm:t>
        <a:bodyPr/>
        <a:lstStyle/>
        <a:p>
          <a:endParaRPr lang="fr-FR"/>
        </a:p>
      </dgm:t>
    </dgm:pt>
    <dgm:pt modelId="{64A595F6-C351-4EC2-9847-DD22281B7302}">
      <dgm:prSet custT="1"/>
      <dgm:spPr/>
      <dgm:t>
        <a:bodyPr/>
        <a:lstStyle/>
        <a:p>
          <a:r>
            <a:rPr lang="fr-FR" sz="2500" dirty="0" smtClean="0"/>
            <a:t>1</a:t>
          </a:r>
          <a:r>
            <a:rPr lang="fr-FR" sz="2500" baseline="30000" dirty="0" smtClean="0"/>
            <a:t>ère</a:t>
          </a:r>
          <a:r>
            <a:rPr lang="fr-FR" sz="2500" dirty="0" smtClean="0"/>
            <a:t> et </a:t>
          </a:r>
          <a:r>
            <a:rPr lang="fr-FR" sz="2500" dirty="0" err="1" smtClean="0"/>
            <a:t>Term</a:t>
          </a:r>
          <a:r>
            <a:rPr lang="fr-FR" sz="2500" dirty="0" smtClean="0"/>
            <a:t>. BAC PRO MSPC Maintenance des systèmes de production connectés</a:t>
          </a:r>
        </a:p>
      </dgm:t>
    </dgm:pt>
    <dgm:pt modelId="{9C630935-14D4-4318-BBC0-CDD8B99BAAB5}" type="parTrans" cxnId="{06BC0EA3-4AB5-4715-A16C-AADE052A6854}">
      <dgm:prSet/>
      <dgm:spPr/>
      <dgm:t>
        <a:bodyPr/>
        <a:lstStyle/>
        <a:p>
          <a:endParaRPr lang="fr-FR"/>
        </a:p>
      </dgm:t>
    </dgm:pt>
    <dgm:pt modelId="{ECB126FD-AA7B-4518-8A5B-5931A8E3FDDC}" type="sibTrans" cxnId="{06BC0EA3-4AB5-4715-A16C-AADE052A6854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</dgm:pt>
    <dgm:pt modelId="{392708F4-F0A3-47FD-AF95-F5721FEE260D}" type="pres">
      <dgm:prSet presAssocID="{F6A91619-B5CE-40DE-AA76-DB13D6D46F0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D57370-9FB6-4C24-86F1-5C4593D03394}" type="pres">
      <dgm:prSet presAssocID="{F6A91619-B5CE-40DE-AA76-DB13D6D46F07}" presName="accent_2" presStyleCnt="0"/>
      <dgm:spPr/>
    </dgm:pt>
    <dgm:pt modelId="{AC9E553C-79A3-469B-BD56-AEE691C6CC58}" type="pres">
      <dgm:prSet presAssocID="{F6A91619-B5CE-40DE-AA76-DB13D6D46F07}" presName="accentRepeatNode" presStyleLbl="solidFgAcc1" presStyleIdx="1" presStyleCnt="3"/>
      <dgm:spPr/>
    </dgm:pt>
    <dgm:pt modelId="{5656740C-6831-4E03-9DFB-BD9F8F6D0F0B}" type="pres">
      <dgm:prSet presAssocID="{64A595F6-C351-4EC2-9847-DD22281B730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52F751-1AC6-4F02-9C0C-C2872277D428}" type="pres">
      <dgm:prSet presAssocID="{64A595F6-C351-4EC2-9847-DD22281B7302}" presName="accent_3" presStyleCnt="0"/>
      <dgm:spPr/>
    </dgm:pt>
    <dgm:pt modelId="{1C7C42F7-1D47-4884-BC5E-79E5FE2469AF}" type="pres">
      <dgm:prSet presAssocID="{64A595F6-C351-4EC2-9847-DD22281B7302}" presName="accentRepeatNode" presStyleLbl="solidFgAcc1" presStyleIdx="2" presStyleCnt="3"/>
      <dgm:spPr/>
    </dgm:pt>
  </dgm:ptLst>
  <dgm:cxnLst>
    <dgm:cxn modelId="{AFA33068-86FF-47FC-9EFF-AB9FD2378C23}" type="presOf" srcId="{A3C12677-E842-4EB3-9035-DCFE06D58C0C}" destId="{53FCF1B7-9893-408D-AB7F-5DED489C4A3E}" srcOrd="0" destOrd="0" presId="urn:microsoft.com/office/officeart/2008/layout/VerticalCurvedList"/>
    <dgm:cxn modelId="{D2759900-809B-4067-A612-B5A9A625F9E3}" type="presOf" srcId="{64A595F6-C351-4EC2-9847-DD22281B7302}" destId="{5656740C-6831-4E03-9DFB-BD9F8F6D0F0B}" srcOrd="0" destOrd="0" presId="urn:microsoft.com/office/officeart/2008/layout/VerticalCurvedList"/>
    <dgm:cxn modelId="{FA86E92E-A3A1-4D83-B7B5-37DAD19E81A7}" type="presOf" srcId="{F6A91619-B5CE-40DE-AA76-DB13D6D46F07}" destId="{392708F4-F0A3-47FD-AF95-F5721FEE260D}" srcOrd="0" destOrd="0" presId="urn:microsoft.com/office/officeart/2008/layout/VerticalCurvedList"/>
    <dgm:cxn modelId="{06BC0EA3-4AB5-4715-A16C-AADE052A6854}" srcId="{4E3C7652-401D-43E1-94E4-0927FB4162BB}" destId="{64A595F6-C351-4EC2-9847-DD22281B7302}" srcOrd="2" destOrd="0" parTransId="{9C630935-14D4-4318-BBC0-CDD8B99BAAB5}" sibTransId="{ECB126FD-AA7B-4518-8A5B-5931A8E3FDDC}"/>
    <dgm:cxn modelId="{CD225599-5CDE-4016-8FD0-513F490E3315}" type="presOf" srcId="{439C1E05-E5FE-41D8-AD71-DB1BAF994E79}" destId="{6355312F-95A1-407A-8EAF-8ACA18E82DC3}" srcOrd="0" destOrd="0" presId="urn:microsoft.com/office/officeart/2008/layout/VerticalCurvedList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DC2BD137-9643-4347-9357-71F82CA548D8}" srcId="{4E3C7652-401D-43E1-94E4-0927FB4162BB}" destId="{F6A91619-B5CE-40DE-AA76-DB13D6D46F07}" srcOrd="1" destOrd="0" parTransId="{F12596EB-E84D-484A-A77A-E534FE9D2087}" sibTransId="{7F7F3AEF-EA78-4C69-90F5-94E0A8324B63}"/>
    <dgm:cxn modelId="{386BA374-8943-46E4-A6B6-1518C9696A3D}" type="presOf" srcId="{4E3C7652-401D-43E1-94E4-0927FB4162BB}" destId="{5286A576-E6A9-45B1-9715-C9FC25E69433}" srcOrd="0" destOrd="0" presId="urn:microsoft.com/office/officeart/2008/layout/VerticalCurvedList"/>
    <dgm:cxn modelId="{DE126758-288D-4CDF-A7E9-D09021BA0CB9}" type="presParOf" srcId="{5286A576-E6A9-45B1-9715-C9FC25E69433}" destId="{E0CB2964-1A6A-4A07-A967-3EE91869F295}" srcOrd="0" destOrd="0" presId="urn:microsoft.com/office/officeart/2008/layout/VerticalCurvedList"/>
    <dgm:cxn modelId="{822125EB-5648-483D-8742-8C1302DFFFD1}" type="presParOf" srcId="{E0CB2964-1A6A-4A07-A967-3EE91869F295}" destId="{E5CCD5AC-B4F2-4166-9181-D74515155543}" srcOrd="0" destOrd="0" presId="urn:microsoft.com/office/officeart/2008/layout/VerticalCurvedList"/>
    <dgm:cxn modelId="{CA03397B-8CA6-4E67-9DED-CA5F9C20E4DB}" type="presParOf" srcId="{E5CCD5AC-B4F2-4166-9181-D74515155543}" destId="{B5991105-6D15-4C4A-B7C5-A17B640822F7}" srcOrd="0" destOrd="0" presId="urn:microsoft.com/office/officeart/2008/layout/VerticalCurvedList"/>
    <dgm:cxn modelId="{4654C8DB-E8C7-468F-95F0-1BAC499C94F9}" type="presParOf" srcId="{E5CCD5AC-B4F2-4166-9181-D74515155543}" destId="{6355312F-95A1-407A-8EAF-8ACA18E82DC3}" srcOrd="1" destOrd="0" presId="urn:microsoft.com/office/officeart/2008/layout/VerticalCurvedList"/>
    <dgm:cxn modelId="{4FED77DB-BDC6-4AA4-A7BF-16E3041E07F6}" type="presParOf" srcId="{E5CCD5AC-B4F2-4166-9181-D74515155543}" destId="{11428F2D-C7FC-44EA-BF41-4265F3AA8B96}" srcOrd="2" destOrd="0" presId="urn:microsoft.com/office/officeart/2008/layout/VerticalCurvedList"/>
    <dgm:cxn modelId="{69E5904D-0E75-44A4-A8EB-11C1293D9135}" type="presParOf" srcId="{E5CCD5AC-B4F2-4166-9181-D74515155543}" destId="{7C1092D4-AAB2-4FE1-81FA-300EB7CCBC77}" srcOrd="3" destOrd="0" presId="urn:microsoft.com/office/officeart/2008/layout/VerticalCurvedList"/>
    <dgm:cxn modelId="{9A33C3D5-FA6B-49B2-BB67-A9119767D63C}" type="presParOf" srcId="{E0CB2964-1A6A-4A07-A967-3EE91869F295}" destId="{53FCF1B7-9893-408D-AB7F-5DED489C4A3E}" srcOrd="1" destOrd="0" presId="urn:microsoft.com/office/officeart/2008/layout/VerticalCurvedList"/>
    <dgm:cxn modelId="{6DAFFA5B-0D93-407A-A95D-571FB18711CC}" type="presParOf" srcId="{E0CB2964-1A6A-4A07-A967-3EE91869F295}" destId="{8B4E6C11-F29B-4667-86FA-1C8D8DD1D457}" srcOrd="2" destOrd="0" presId="urn:microsoft.com/office/officeart/2008/layout/VerticalCurvedList"/>
    <dgm:cxn modelId="{9E3946F7-680E-45A4-8DBC-B8DCDB461DB7}" type="presParOf" srcId="{8B4E6C11-F29B-4667-86FA-1C8D8DD1D457}" destId="{055AEFA3-AE10-4535-A88C-3737FF519D1B}" srcOrd="0" destOrd="0" presId="urn:microsoft.com/office/officeart/2008/layout/VerticalCurvedList"/>
    <dgm:cxn modelId="{C65B168A-3981-44ED-88DD-74F6FC1C300A}" type="presParOf" srcId="{E0CB2964-1A6A-4A07-A967-3EE91869F295}" destId="{392708F4-F0A3-47FD-AF95-F5721FEE260D}" srcOrd="3" destOrd="0" presId="urn:microsoft.com/office/officeart/2008/layout/VerticalCurvedList"/>
    <dgm:cxn modelId="{ADAAE090-FE8F-452A-8293-0B8D12D71316}" type="presParOf" srcId="{E0CB2964-1A6A-4A07-A967-3EE91869F295}" destId="{5BD57370-9FB6-4C24-86F1-5C4593D03394}" srcOrd="4" destOrd="0" presId="urn:microsoft.com/office/officeart/2008/layout/VerticalCurvedList"/>
    <dgm:cxn modelId="{27CE3F98-F1C1-4264-A703-EBCCA41156EF}" type="presParOf" srcId="{5BD57370-9FB6-4C24-86F1-5C4593D03394}" destId="{AC9E553C-79A3-469B-BD56-AEE691C6CC58}" srcOrd="0" destOrd="0" presId="urn:microsoft.com/office/officeart/2008/layout/VerticalCurvedList"/>
    <dgm:cxn modelId="{C1745675-61D9-4950-8D54-0E35FFEC2004}" type="presParOf" srcId="{E0CB2964-1A6A-4A07-A967-3EE91869F295}" destId="{5656740C-6831-4E03-9DFB-BD9F8F6D0F0B}" srcOrd="5" destOrd="0" presId="urn:microsoft.com/office/officeart/2008/layout/VerticalCurvedList"/>
    <dgm:cxn modelId="{C576BA49-F624-4CA2-B216-316B57818105}" type="presParOf" srcId="{E0CB2964-1A6A-4A07-A967-3EE91869F295}" destId="{0252F751-1AC6-4F02-9C0C-C2872277D428}" srcOrd="6" destOrd="0" presId="urn:microsoft.com/office/officeart/2008/layout/VerticalCurvedList"/>
    <dgm:cxn modelId="{2A81E9C8-E871-4200-BE5F-1F6B3D84233C}" type="presParOf" srcId="{0252F751-1AC6-4F02-9C0C-C2872277D428}" destId="{1C7C42F7-1D47-4884-BC5E-79E5FE2469AF}" srcOrd="0" destOrd="0" presId="urn:microsoft.com/office/officeart/2008/layout/VerticalCurvedList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/>
      <dgm:spPr/>
      <dgm:t>
        <a:bodyPr/>
        <a:lstStyle/>
        <a:p>
          <a:r>
            <a:rPr lang="fr-FR" dirty="0" smtClean="0"/>
            <a:t>TRONC COMMUN</a:t>
          </a:r>
          <a:endParaRPr lang="fr-FR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6BD612C2-2590-4CED-B1A5-94DC372A1F7D}">
      <dgm:prSet/>
      <dgm:spPr/>
      <dgm:t>
        <a:bodyPr/>
        <a:lstStyle/>
        <a:p>
          <a:endParaRPr lang="fr-FR" dirty="0" smtClean="0"/>
        </a:p>
      </dgm:t>
    </dgm:pt>
    <dgm:pt modelId="{5072B83D-6496-4AAE-B2BD-273F2D928C8F}" type="parTrans" cxnId="{AD405781-798A-4FA6-AE54-9BCC54527F6C}">
      <dgm:prSet/>
      <dgm:spPr/>
      <dgm:t>
        <a:bodyPr/>
        <a:lstStyle/>
        <a:p>
          <a:endParaRPr lang="fr-FR"/>
        </a:p>
      </dgm:t>
    </dgm:pt>
    <dgm:pt modelId="{80A648D3-026E-4E38-AFED-B8C99A86D810}" type="sibTrans" cxnId="{AD405781-798A-4FA6-AE54-9BCC54527F6C}">
      <dgm:prSet/>
      <dgm:spPr/>
      <dgm:t>
        <a:bodyPr/>
        <a:lstStyle/>
        <a:p>
          <a:endParaRPr lang="fr-FR"/>
        </a:p>
      </dgm:t>
    </dgm:pt>
    <dgm:pt modelId="{A8A9C590-BDE4-4B6C-9D79-E9CE9683E86E}">
      <dgm:prSet/>
      <dgm:spPr/>
      <dgm:t>
        <a:bodyPr/>
        <a:lstStyle/>
        <a:p>
          <a:r>
            <a:rPr lang="fr-FR" dirty="0" smtClean="0"/>
            <a:t>OPTIONS FACULTATIVES : une générale et une technologique</a:t>
          </a:r>
        </a:p>
      </dgm:t>
    </dgm:pt>
    <dgm:pt modelId="{C8DDC6D2-8051-4D8F-9E8F-DDEF18048440}" type="parTrans" cxnId="{5E2093BB-7312-4FC6-BCCF-D5FE3B29AEE0}">
      <dgm:prSet/>
      <dgm:spPr/>
      <dgm:t>
        <a:bodyPr/>
        <a:lstStyle/>
        <a:p>
          <a:endParaRPr lang="fr-FR"/>
        </a:p>
      </dgm:t>
    </dgm:pt>
    <dgm:pt modelId="{BBB7F42B-FA7B-4800-9BA8-A0C2E6E294C1}" type="sibTrans" cxnId="{5E2093BB-7312-4FC6-BCCF-D5FE3B29AEE0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</dgm:pt>
    <dgm:pt modelId="{19CFC356-0814-4C5E-8A02-54F287BF66BF}" type="pres">
      <dgm:prSet presAssocID="{6BD612C2-2590-4CED-B1A5-94DC372A1F7D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A9FA1D-ACDB-4AEB-A144-107343E6A91B}" type="pres">
      <dgm:prSet presAssocID="{6BD612C2-2590-4CED-B1A5-94DC372A1F7D}" presName="accent_2" presStyleCnt="0"/>
      <dgm:spPr/>
    </dgm:pt>
    <dgm:pt modelId="{74DA3795-7E54-4778-8674-EF79FB660E05}" type="pres">
      <dgm:prSet presAssocID="{6BD612C2-2590-4CED-B1A5-94DC372A1F7D}" presName="accentRepeatNode" presStyleLbl="solidFgAcc1" presStyleIdx="1" presStyleCnt="3"/>
      <dgm:spPr/>
    </dgm:pt>
    <dgm:pt modelId="{15CE3EFA-BBC7-47FA-AACF-35A6A97479F2}" type="pres">
      <dgm:prSet presAssocID="{A8A9C590-BDE4-4B6C-9D79-E9CE9683E86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6753F3-BFB7-4CC1-896A-83CC3BFE572D}" type="pres">
      <dgm:prSet presAssocID="{A8A9C590-BDE4-4B6C-9D79-E9CE9683E86E}" presName="accent_3" presStyleCnt="0"/>
      <dgm:spPr/>
    </dgm:pt>
    <dgm:pt modelId="{69744EB6-69E9-41C3-86BA-335F68BA7825}" type="pres">
      <dgm:prSet presAssocID="{A8A9C590-BDE4-4B6C-9D79-E9CE9683E86E}" presName="accentRepeatNode" presStyleLbl="solidFgAcc1" presStyleIdx="2" presStyleCnt="3"/>
      <dgm:spPr/>
    </dgm:pt>
  </dgm:ptLst>
  <dgm:cxnLst>
    <dgm:cxn modelId="{51135383-6EC2-4BAF-9102-931E58B91F45}" type="presOf" srcId="{439C1E05-E5FE-41D8-AD71-DB1BAF994E79}" destId="{6355312F-95A1-407A-8EAF-8ACA18E82DC3}" srcOrd="0" destOrd="0" presId="urn:microsoft.com/office/officeart/2008/layout/VerticalCurvedList"/>
    <dgm:cxn modelId="{AD405781-798A-4FA6-AE54-9BCC54527F6C}" srcId="{4E3C7652-401D-43E1-94E4-0927FB4162BB}" destId="{6BD612C2-2590-4CED-B1A5-94DC372A1F7D}" srcOrd="1" destOrd="0" parTransId="{5072B83D-6496-4AAE-B2BD-273F2D928C8F}" sibTransId="{80A648D3-026E-4E38-AFED-B8C99A86D810}"/>
    <dgm:cxn modelId="{5E2093BB-7312-4FC6-BCCF-D5FE3B29AEE0}" srcId="{4E3C7652-401D-43E1-94E4-0927FB4162BB}" destId="{A8A9C590-BDE4-4B6C-9D79-E9CE9683E86E}" srcOrd="2" destOrd="0" parTransId="{C8DDC6D2-8051-4D8F-9E8F-DDEF18048440}" sibTransId="{BBB7F42B-FA7B-4800-9BA8-A0C2E6E294C1}"/>
    <dgm:cxn modelId="{DE9C6310-D77B-4A4E-856E-849FAD0DA1D7}" type="presOf" srcId="{A8A9C590-BDE4-4B6C-9D79-E9CE9683E86E}" destId="{15CE3EFA-BBC7-47FA-AACF-35A6A97479F2}" srcOrd="0" destOrd="0" presId="urn:microsoft.com/office/officeart/2008/layout/VerticalCurvedList"/>
    <dgm:cxn modelId="{E22E52AF-366E-4BFA-9B3D-02B4E39B172D}" type="presOf" srcId="{4E3C7652-401D-43E1-94E4-0927FB4162BB}" destId="{5286A576-E6A9-45B1-9715-C9FC25E69433}" srcOrd="0" destOrd="0" presId="urn:microsoft.com/office/officeart/2008/layout/VerticalCurvedList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19F18DC8-BC4F-47F7-8C88-1A82583ECD6E}" type="presOf" srcId="{6BD612C2-2590-4CED-B1A5-94DC372A1F7D}" destId="{19CFC356-0814-4C5E-8A02-54F287BF66BF}" srcOrd="0" destOrd="0" presId="urn:microsoft.com/office/officeart/2008/layout/VerticalCurvedList"/>
    <dgm:cxn modelId="{13AB7BB0-2DF5-4A68-999F-53263348FCA6}" type="presOf" srcId="{A3C12677-E842-4EB3-9035-DCFE06D58C0C}" destId="{53FCF1B7-9893-408D-AB7F-5DED489C4A3E}" srcOrd="0" destOrd="0" presId="urn:microsoft.com/office/officeart/2008/layout/VerticalCurvedList"/>
    <dgm:cxn modelId="{C127D226-CFD3-4B30-BCD6-9295BF2B03E0}" type="presParOf" srcId="{5286A576-E6A9-45B1-9715-C9FC25E69433}" destId="{E0CB2964-1A6A-4A07-A967-3EE91869F295}" srcOrd="0" destOrd="0" presId="urn:microsoft.com/office/officeart/2008/layout/VerticalCurvedList"/>
    <dgm:cxn modelId="{5B8B6F22-C654-467E-B142-E5724841AB08}" type="presParOf" srcId="{E0CB2964-1A6A-4A07-A967-3EE91869F295}" destId="{E5CCD5AC-B4F2-4166-9181-D74515155543}" srcOrd="0" destOrd="0" presId="urn:microsoft.com/office/officeart/2008/layout/VerticalCurvedList"/>
    <dgm:cxn modelId="{7A629B67-5C29-43E2-AE7D-0E4786E5E063}" type="presParOf" srcId="{E5CCD5AC-B4F2-4166-9181-D74515155543}" destId="{B5991105-6D15-4C4A-B7C5-A17B640822F7}" srcOrd="0" destOrd="0" presId="urn:microsoft.com/office/officeart/2008/layout/VerticalCurvedList"/>
    <dgm:cxn modelId="{CDD13F0E-39FD-4066-B9E4-200944405300}" type="presParOf" srcId="{E5CCD5AC-B4F2-4166-9181-D74515155543}" destId="{6355312F-95A1-407A-8EAF-8ACA18E82DC3}" srcOrd="1" destOrd="0" presId="urn:microsoft.com/office/officeart/2008/layout/VerticalCurvedList"/>
    <dgm:cxn modelId="{702C208D-D1A6-46FD-91E6-E368BDF9F128}" type="presParOf" srcId="{E5CCD5AC-B4F2-4166-9181-D74515155543}" destId="{11428F2D-C7FC-44EA-BF41-4265F3AA8B96}" srcOrd="2" destOrd="0" presId="urn:microsoft.com/office/officeart/2008/layout/VerticalCurvedList"/>
    <dgm:cxn modelId="{A02C478E-3BE6-4C2E-9589-3229CE60AC21}" type="presParOf" srcId="{E5CCD5AC-B4F2-4166-9181-D74515155543}" destId="{7C1092D4-AAB2-4FE1-81FA-300EB7CCBC77}" srcOrd="3" destOrd="0" presId="urn:microsoft.com/office/officeart/2008/layout/VerticalCurvedList"/>
    <dgm:cxn modelId="{E1C604ED-40AE-4A23-8FF1-9C87F006FBAD}" type="presParOf" srcId="{E0CB2964-1A6A-4A07-A967-3EE91869F295}" destId="{53FCF1B7-9893-408D-AB7F-5DED489C4A3E}" srcOrd="1" destOrd="0" presId="urn:microsoft.com/office/officeart/2008/layout/VerticalCurvedList"/>
    <dgm:cxn modelId="{58C46F4E-015F-4763-A49E-8F708025E91E}" type="presParOf" srcId="{E0CB2964-1A6A-4A07-A967-3EE91869F295}" destId="{8B4E6C11-F29B-4667-86FA-1C8D8DD1D457}" srcOrd="2" destOrd="0" presId="urn:microsoft.com/office/officeart/2008/layout/VerticalCurvedList"/>
    <dgm:cxn modelId="{588898ED-F284-42E2-9386-2EAFE7E516C2}" type="presParOf" srcId="{8B4E6C11-F29B-4667-86FA-1C8D8DD1D457}" destId="{055AEFA3-AE10-4535-A88C-3737FF519D1B}" srcOrd="0" destOrd="0" presId="urn:microsoft.com/office/officeart/2008/layout/VerticalCurvedList"/>
    <dgm:cxn modelId="{2CCC3D08-3C01-47FE-BB04-3B9C853BDEC8}" type="presParOf" srcId="{E0CB2964-1A6A-4A07-A967-3EE91869F295}" destId="{19CFC356-0814-4C5E-8A02-54F287BF66BF}" srcOrd="3" destOrd="0" presId="urn:microsoft.com/office/officeart/2008/layout/VerticalCurvedList"/>
    <dgm:cxn modelId="{26E34712-D665-443E-AA6C-2864ED1F5B65}" type="presParOf" srcId="{E0CB2964-1A6A-4A07-A967-3EE91869F295}" destId="{47A9FA1D-ACDB-4AEB-A144-107343E6A91B}" srcOrd="4" destOrd="0" presId="urn:microsoft.com/office/officeart/2008/layout/VerticalCurvedList"/>
    <dgm:cxn modelId="{7ECE871F-D46D-4124-B3B8-93EEF2B646B3}" type="presParOf" srcId="{47A9FA1D-ACDB-4AEB-A144-107343E6A91B}" destId="{74DA3795-7E54-4778-8674-EF79FB660E05}" srcOrd="0" destOrd="0" presId="urn:microsoft.com/office/officeart/2008/layout/VerticalCurvedList"/>
    <dgm:cxn modelId="{B0F19FE0-7235-4564-8A9E-51A40B94A13E}" type="presParOf" srcId="{E0CB2964-1A6A-4A07-A967-3EE91869F295}" destId="{15CE3EFA-BBC7-47FA-AACF-35A6A97479F2}" srcOrd="5" destOrd="0" presId="urn:microsoft.com/office/officeart/2008/layout/VerticalCurvedList"/>
    <dgm:cxn modelId="{E5B05C70-C3C6-458D-B4CD-E3124E3D712E}" type="presParOf" srcId="{E0CB2964-1A6A-4A07-A967-3EE91869F295}" destId="{4C6753F3-BFB7-4CC1-896A-83CC3BFE572D}" srcOrd="6" destOrd="0" presId="urn:microsoft.com/office/officeart/2008/layout/VerticalCurvedList"/>
    <dgm:cxn modelId="{F96B7DE4-006C-4EDE-96CE-AC14306F45B6}" type="presParOf" srcId="{4C6753F3-BFB7-4CC1-896A-83CC3BFE572D}" destId="{69744EB6-69E9-41C3-86BA-335F68BA7825}" srcOrd="0" destOrd="0" presId="urn:microsoft.com/office/officeart/2008/layout/VerticalCurvedList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/>
      <dgm:spPr/>
      <dgm:t>
        <a:bodyPr/>
        <a:lstStyle/>
        <a:p>
          <a:r>
            <a:rPr lang="fr-FR" dirty="0" smtClean="0"/>
            <a:t>MATHS – SVT - SES</a:t>
          </a:r>
          <a:endParaRPr lang="fr-FR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6BD612C2-2590-4CED-B1A5-94DC372A1F7D}">
      <dgm:prSet/>
      <dgm:spPr/>
      <dgm:t>
        <a:bodyPr/>
        <a:lstStyle/>
        <a:p>
          <a:r>
            <a:rPr lang="fr-FR" dirty="0" smtClean="0"/>
            <a:t>     HLP - LLCE  </a:t>
          </a:r>
        </a:p>
      </dgm:t>
    </dgm:pt>
    <dgm:pt modelId="{5072B83D-6496-4AAE-B2BD-273F2D928C8F}" type="parTrans" cxnId="{AD405781-798A-4FA6-AE54-9BCC54527F6C}">
      <dgm:prSet/>
      <dgm:spPr/>
      <dgm:t>
        <a:bodyPr/>
        <a:lstStyle/>
        <a:p>
          <a:endParaRPr lang="fr-FR"/>
        </a:p>
      </dgm:t>
    </dgm:pt>
    <dgm:pt modelId="{80A648D3-026E-4E38-AFED-B8C99A86D810}" type="sibTrans" cxnId="{AD405781-798A-4FA6-AE54-9BCC54527F6C}">
      <dgm:prSet/>
      <dgm:spPr/>
      <dgm:t>
        <a:bodyPr/>
        <a:lstStyle/>
        <a:p>
          <a:endParaRPr lang="fr-FR"/>
        </a:p>
      </dgm:t>
    </dgm:pt>
    <dgm:pt modelId="{A8A9C590-BDE4-4B6C-9D79-E9CE9683E86E}">
      <dgm:prSet/>
      <dgm:spPr/>
      <dgm:t>
        <a:bodyPr/>
        <a:lstStyle/>
        <a:p>
          <a:r>
            <a:rPr lang="fr-FR" dirty="0" smtClean="0"/>
            <a:t>HGGSP-   PHY-CHIMIE</a:t>
          </a:r>
        </a:p>
      </dgm:t>
    </dgm:pt>
    <dgm:pt modelId="{C8DDC6D2-8051-4D8F-9E8F-DDEF18048440}" type="parTrans" cxnId="{5E2093BB-7312-4FC6-BCCF-D5FE3B29AEE0}">
      <dgm:prSet/>
      <dgm:spPr/>
      <dgm:t>
        <a:bodyPr/>
        <a:lstStyle/>
        <a:p>
          <a:endParaRPr lang="fr-FR"/>
        </a:p>
      </dgm:t>
    </dgm:pt>
    <dgm:pt modelId="{BBB7F42B-FA7B-4800-9BA8-A0C2E6E294C1}" type="sibTrans" cxnId="{5E2093BB-7312-4FC6-BCCF-D5FE3B29AEE0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3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3"/>
      <dgm:spPr/>
    </dgm:pt>
    <dgm:pt modelId="{7C1092D4-AAB2-4FE1-81FA-300EB7CCBC77}" type="pres">
      <dgm:prSet presAssocID="{4E3C7652-401D-43E1-94E4-0927FB4162BB}" presName="dstNode" presStyleLbl="node1" presStyleIdx="0" presStyleCnt="3"/>
      <dgm:spPr/>
    </dgm:pt>
    <dgm:pt modelId="{53FCF1B7-9893-408D-AB7F-5DED489C4A3E}" type="pres">
      <dgm:prSet presAssocID="{A3C12677-E842-4EB3-9035-DCFE06D58C0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3"/>
      <dgm:spPr/>
      <dgm:t>
        <a:bodyPr/>
        <a:lstStyle/>
        <a:p>
          <a:endParaRPr lang="fr-FR"/>
        </a:p>
      </dgm:t>
    </dgm:pt>
    <dgm:pt modelId="{19CFC356-0814-4C5E-8A02-54F287BF66BF}" type="pres">
      <dgm:prSet presAssocID="{6BD612C2-2590-4CED-B1A5-94DC372A1F7D}" presName="text_2" presStyleLbl="node1" presStyleIdx="1" presStyleCnt="3" custLinFactNeighborX="777" custLinFactNeighborY="-109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A9FA1D-ACDB-4AEB-A144-107343E6A91B}" type="pres">
      <dgm:prSet presAssocID="{6BD612C2-2590-4CED-B1A5-94DC372A1F7D}" presName="accent_2" presStyleCnt="0"/>
      <dgm:spPr/>
    </dgm:pt>
    <dgm:pt modelId="{74DA3795-7E54-4778-8674-EF79FB660E05}" type="pres">
      <dgm:prSet presAssocID="{6BD612C2-2590-4CED-B1A5-94DC372A1F7D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15CE3EFA-BBC7-47FA-AACF-35A6A97479F2}" type="pres">
      <dgm:prSet presAssocID="{A8A9C590-BDE4-4B6C-9D79-E9CE9683E86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6753F3-BFB7-4CC1-896A-83CC3BFE572D}" type="pres">
      <dgm:prSet presAssocID="{A8A9C590-BDE4-4B6C-9D79-E9CE9683E86E}" presName="accent_3" presStyleCnt="0"/>
      <dgm:spPr/>
    </dgm:pt>
    <dgm:pt modelId="{69744EB6-69E9-41C3-86BA-335F68BA7825}" type="pres">
      <dgm:prSet presAssocID="{A8A9C590-BDE4-4B6C-9D79-E9CE9683E86E}" presName="accentRepeatNode" presStyleLbl="solidFgAcc1" presStyleIdx="2" presStyleCnt="3"/>
      <dgm:spPr/>
    </dgm:pt>
  </dgm:ptLst>
  <dgm:cxnLst>
    <dgm:cxn modelId="{AD405781-798A-4FA6-AE54-9BCC54527F6C}" srcId="{4E3C7652-401D-43E1-94E4-0927FB4162BB}" destId="{6BD612C2-2590-4CED-B1A5-94DC372A1F7D}" srcOrd="1" destOrd="0" parTransId="{5072B83D-6496-4AAE-B2BD-273F2D928C8F}" sibTransId="{80A648D3-026E-4E38-AFED-B8C99A86D810}"/>
    <dgm:cxn modelId="{34BF4495-FDF3-4826-8563-E1A5DAD99E9C}" type="presOf" srcId="{A8A9C590-BDE4-4B6C-9D79-E9CE9683E86E}" destId="{15CE3EFA-BBC7-47FA-AACF-35A6A97479F2}" srcOrd="0" destOrd="0" presId="urn:microsoft.com/office/officeart/2008/layout/VerticalCurvedList"/>
    <dgm:cxn modelId="{5E2093BB-7312-4FC6-BCCF-D5FE3B29AEE0}" srcId="{4E3C7652-401D-43E1-94E4-0927FB4162BB}" destId="{A8A9C590-BDE4-4B6C-9D79-E9CE9683E86E}" srcOrd="2" destOrd="0" parTransId="{C8DDC6D2-8051-4D8F-9E8F-DDEF18048440}" sibTransId="{BBB7F42B-FA7B-4800-9BA8-A0C2E6E294C1}"/>
    <dgm:cxn modelId="{7F4A48B3-7E01-4B1B-A611-AA4E606114E0}" type="presOf" srcId="{439C1E05-E5FE-41D8-AD71-DB1BAF994E79}" destId="{6355312F-95A1-407A-8EAF-8ACA18E82DC3}" srcOrd="0" destOrd="0" presId="urn:microsoft.com/office/officeart/2008/layout/VerticalCurvedList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571BE154-ACD3-4EF6-8B4A-F2C0BFE75904}" type="presOf" srcId="{6BD612C2-2590-4CED-B1A5-94DC372A1F7D}" destId="{19CFC356-0814-4C5E-8A02-54F287BF66BF}" srcOrd="0" destOrd="0" presId="urn:microsoft.com/office/officeart/2008/layout/VerticalCurvedList"/>
    <dgm:cxn modelId="{CF032095-5B15-40AF-B23C-19D0ECF805CA}" type="presOf" srcId="{4E3C7652-401D-43E1-94E4-0927FB4162BB}" destId="{5286A576-E6A9-45B1-9715-C9FC25E69433}" srcOrd="0" destOrd="0" presId="urn:microsoft.com/office/officeart/2008/layout/VerticalCurvedList"/>
    <dgm:cxn modelId="{5261E039-4E0A-4D75-B5FE-24CDFA2480C0}" type="presOf" srcId="{A3C12677-E842-4EB3-9035-DCFE06D58C0C}" destId="{53FCF1B7-9893-408D-AB7F-5DED489C4A3E}" srcOrd="0" destOrd="0" presId="urn:microsoft.com/office/officeart/2008/layout/VerticalCurvedList"/>
    <dgm:cxn modelId="{E55CE3AB-0A91-4A9C-901C-8694F458A66A}" type="presParOf" srcId="{5286A576-E6A9-45B1-9715-C9FC25E69433}" destId="{E0CB2964-1A6A-4A07-A967-3EE91869F295}" srcOrd="0" destOrd="0" presId="urn:microsoft.com/office/officeart/2008/layout/VerticalCurvedList"/>
    <dgm:cxn modelId="{FB98422F-C2DD-4598-900E-96F5B857C2B0}" type="presParOf" srcId="{E0CB2964-1A6A-4A07-A967-3EE91869F295}" destId="{E5CCD5AC-B4F2-4166-9181-D74515155543}" srcOrd="0" destOrd="0" presId="urn:microsoft.com/office/officeart/2008/layout/VerticalCurvedList"/>
    <dgm:cxn modelId="{49A06570-AD1A-4DC9-9775-E1B0213B6EF8}" type="presParOf" srcId="{E5CCD5AC-B4F2-4166-9181-D74515155543}" destId="{B5991105-6D15-4C4A-B7C5-A17B640822F7}" srcOrd="0" destOrd="0" presId="urn:microsoft.com/office/officeart/2008/layout/VerticalCurvedList"/>
    <dgm:cxn modelId="{26DDC063-9A4A-4665-9B61-1E12C1D8F95C}" type="presParOf" srcId="{E5CCD5AC-B4F2-4166-9181-D74515155543}" destId="{6355312F-95A1-407A-8EAF-8ACA18E82DC3}" srcOrd="1" destOrd="0" presId="urn:microsoft.com/office/officeart/2008/layout/VerticalCurvedList"/>
    <dgm:cxn modelId="{7BE480A0-381C-4EBB-97DD-9D934C5FA532}" type="presParOf" srcId="{E5CCD5AC-B4F2-4166-9181-D74515155543}" destId="{11428F2D-C7FC-44EA-BF41-4265F3AA8B96}" srcOrd="2" destOrd="0" presId="urn:microsoft.com/office/officeart/2008/layout/VerticalCurvedList"/>
    <dgm:cxn modelId="{E25AA46A-911D-4200-8A7C-CD04DECF90D2}" type="presParOf" srcId="{E5CCD5AC-B4F2-4166-9181-D74515155543}" destId="{7C1092D4-AAB2-4FE1-81FA-300EB7CCBC77}" srcOrd="3" destOrd="0" presId="urn:microsoft.com/office/officeart/2008/layout/VerticalCurvedList"/>
    <dgm:cxn modelId="{E0F01A00-BB9E-4021-B1C8-16DFF9A2A29E}" type="presParOf" srcId="{E0CB2964-1A6A-4A07-A967-3EE91869F295}" destId="{53FCF1B7-9893-408D-AB7F-5DED489C4A3E}" srcOrd="1" destOrd="0" presId="urn:microsoft.com/office/officeart/2008/layout/VerticalCurvedList"/>
    <dgm:cxn modelId="{55AACFF1-2CFB-4B7F-8EB2-4EA22B506A3C}" type="presParOf" srcId="{E0CB2964-1A6A-4A07-A967-3EE91869F295}" destId="{8B4E6C11-F29B-4667-86FA-1C8D8DD1D457}" srcOrd="2" destOrd="0" presId="urn:microsoft.com/office/officeart/2008/layout/VerticalCurvedList"/>
    <dgm:cxn modelId="{33843DCB-A1C9-45B5-9CBB-5F13DB3E4A17}" type="presParOf" srcId="{8B4E6C11-F29B-4667-86FA-1C8D8DD1D457}" destId="{055AEFA3-AE10-4535-A88C-3737FF519D1B}" srcOrd="0" destOrd="0" presId="urn:microsoft.com/office/officeart/2008/layout/VerticalCurvedList"/>
    <dgm:cxn modelId="{25DD0A7A-4797-48FE-BCC6-802CD8B6413F}" type="presParOf" srcId="{E0CB2964-1A6A-4A07-A967-3EE91869F295}" destId="{19CFC356-0814-4C5E-8A02-54F287BF66BF}" srcOrd="3" destOrd="0" presId="urn:microsoft.com/office/officeart/2008/layout/VerticalCurvedList"/>
    <dgm:cxn modelId="{FDF1F7E2-198F-403E-B93E-3EB1F277B75E}" type="presParOf" srcId="{E0CB2964-1A6A-4A07-A967-3EE91869F295}" destId="{47A9FA1D-ACDB-4AEB-A144-107343E6A91B}" srcOrd="4" destOrd="0" presId="urn:microsoft.com/office/officeart/2008/layout/VerticalCurvedList"/>
    <dgm:cxn modelId="{0C25D422-46BA-4493-ACD6-98A23B634997}" type="presParOf" srcId="{47A9FA1D-ACDB-4AEB-A144-107343E6A91B}" destId="{74DA3795-7E54-4778-8674-EF79FB660E05}" srcOrd="0" destOrd="0" presId="urn:microsoft.com/office/officeart/2008/layout/VerticalCurvedList"/>
    <dgm:cxn modelId="{33AEE744-0D16-4542-A778-14E4C910A792}" type="presParOf" srcId="{E0CB2964-1A6A-4A07-A967-3EE91869F295}" destId="{15CE3EFA-BBC7-47FA-AACF-35A6A97479F2}" srcOrd="5" destOrd="0" presId="urn:microsoft.com/office/officeart/2008/layout/VerticalCurvedList"/>
    <dgm:cxn modelId="{80DCDBAB-D48D-4709-87AC-901CC08AA2E9}" type="presParOf" srcId="{E0CB2964-1A6A-4A07-A967-3EE91869F295}" destId="{4C6753F3-BFB7-4CC1-896A-83CC3BFE572D}" srcOrd="6" destOrd="0" presId="urn:microsoft.com/office/officeart/2008/layout/VerticalCurvedList"/>
    <dgm:cxn modelId="{7F4C7679-3382-4C71-940A-A10669E3DB9A}" type="presParOf" srcId="{4C6753F3-BFB7-4CC1-896A-83CC3BFE572D}" destId="{69744EB6-69E9-41C3-86BA-335F68BA7825}" srcOrd="0" destOrd="0" presId="urn:microsoft.com/office/officeart/2008/layout/VerticalCurvedList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3C7652-401D-43E1-94E4-0927FB4162B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A3C12677-E842-4EB3-9035-DCFE06D58C0C}">
      <dgm:prSet phldrT="[Texte]"/>
      <dgm:spPr/>
      <dgm:t>
        <a:bodyPr/>
        <a:lstStyle/>
        <a:p>
          <a:r>
            <a:rPr lang="fr-FR" dirty="0" smtClean="0"/>
            <a:t>BAC STL (Sciences et technologies de laboratoires)</a:t>
          </a:r>
          <a:endParaRPr lang="fr-FR" dirty="0"/>
        </a:p>
      </dgm:t>
    </dgm:pt>
    <dgm:pt modelId="{ADEDD930-820D-47DD-8E76-F4EDB44F78BC}" type="parTrans" cxnId="{FF7E38F7-E47F-4ED3-B4E2-3141DDF70897}">
      <dgm:prSet/>
      <dgm:spPr/>
      <dgm:t>
        <a:bodyPr/>
        <a:lstStyle/>
        <a:p>
          <a:endParaRPr lang="fr-FR"/>
        </a:p>
      </dgm:t>
    </dgm:pt>
    <dgm:pt modelId="{439C1E05-E5FE-41D8-AD71-DB1BAF994E79}" type="sibTrans" cxnId="{FF7E38F7-E47F-4ED3-B4E2-3141DDF70897}">
      <dgm:prSet/>
      <dgm:spPr/>
      <dgm:t>
        <a:bodyPr/>
        <a:lstStyle/>
        <a:p>
          <a:endParaRPr lang="fr-FR"/>
        </a:p>
      </dgm:t>
    </dgm:pt>
    <dgm:pt modelId="{6BD612C2-2590-4CED-B1A5-94DC372A1F7D}">
      <dgm:prSet/>
      <dgm:spPr/>
      <dgm:t>
        <a:bodyPr/>
        <a:lstStyle/>
        <a:p>
          <a:r>
            <a:rPr lang="fr-FR" dirty="0" smtClean="0"/>
            <a:t>BAC STMG (Sciences et technologies du Management et de la Gestion)</a:t>
          </a:r>
        </a:p>
      </dgm:t>
    </dgm:pt>
    <dgm:pt modelId="{5072B83D-6496-4AAE-B2BD-273F2D928C8F}" type="parTrans" cxnId="{AD405781-798A-4FA6-AE54-9BCC54527F6C}">
      <dgm:prSet/>
      <dgm:spPr/>
      <dgm:t>
        <a:bodyPr/>
        <a:lstStyle/>
        <a:p>
          <a:endParaRPr lang="fr-FR"/>
        </a:p>
      </dgm:t>
    </dgm:pt>
    <dgm:pt modelId="{80A648D3-026E-4E38-AFED-B8C99A86D810}" type="sibTrans" cxnId="{AD405781-798A-4FA6-AE54-9BCC54527F6C}">
      <dgm:prSet/>
      <dgm:spPr/>
      <dgm:t>
        <a:bodyPr/>
        <a:lstStyle/>
        <a:p>
          <a:endParaRPr lang="fr-FR"/>
        </a:p>
      </dgm:t>
    </dgm:pt>
    <dgm:pt modelId="{5286A576-E6A9-45B1-9715-C9FC25E69433}" type="pres">
      <dgm:prSet presAssocID="{4E3C7652-401D-43E1-94E4-0927FB4162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E0CB2964-1A6A-4A07-A967-3EE91869F295}" type="pres">
      <dgm:prSet presAssocID="{4E3C7652-401D-43E1-94E4-0927FB4162BB}" presName="Name1" presStyleCnt="0"/>
      <dgm:spPr/>
    </dgm:pt>
    <dgm:pt modelId="{E5CCD5AC-B4F2-4166-9181-D74515155543}" type="pres">
      <dgm:prSet presAssocID="{4E3C7652-401D-43E1-94E4-0927FB4162BB}" presName="cycle" presStyleCnt="0"/>
      <dgm:spPr/>
    </dgm:pt>
    <dgm:pt modelId="{B5991105-6D15-4C4A-B7C5-A17B640822F7}" type="pres">
      <dgm:prSet presAssocID="{4E3C7652-401D-43E1-94E4-0927FB4162BB}" presName="srcNode" presStyleLbl="node1" presStyleIdx="0" presStyleCnt="2"/>
      <dgm:spPr/>
    </dgm:pt>
    <dgm:pt modelId="{6355312F-95A1-407A-8EAF-8ACA18E82DC3}" type="pres">
      <dgm:prSet presAssocID="{4E3C7652-401D-43E1-94E4-0927FB4162BB}" presName="conn" presStyleLbl="parChTrans1D2" presStyleIdx="0" presStyleCnt="1"/>
      <dgm:spPr/>
      <dgm:t>
        <a:bodyPr/>
        <a:lstStyle/>
        <a:p>
          <a:endParaRPr lang="fr-FR"/>
        </a:p>
      </dgm:t>
    </dgm:pt>
    <dgm:pt modelId="{11428F2D-C7FC-44EA-BF41-4265F3AA8B96}" type="pres">
      <dgm:prSet presAssocID="{4E3C7652-401D-43E1-94E4-0927FB4162BB}" presName="extraNode" presStyleLbl="node1" presStyleIdx="0" presStyleCnt="2"/>
      <dgm:spPr/>
    </dgm:pt>
    <dgm:pt modelId="{7C1092D4-AAB2-4FE1-81FA-300EB7CCBC77}" type="pres">
      <dgm:prSet presAssocID="{4E3C7652-401D-43E1-94E4-0927FB4162BB}" presName="dstNode" presStyleLbl="node1" presStyleIdx="0" presStyleCnt="2"/>
      <dgm:spPr/>
    </dgm:pt>
    <dgm:pt modelId="{53FCF1B7-9893-408D-AB7F-5DED489C4A3E}" type="pres">
      <dgm:prSet presAssocID="{A3C12677-E842-4EB3-9035-DCFE06D58C0C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4E6C11-F29B-4667-86FA-1C8D8DD1D457}" type="pres">
      <dgm:prSet presAssocID="{A3C12677-E842-4EB3-9035-DCFE06D58C0C}" presName="accent_1" presStyleCnt="0"/>
      <dgm:spPr/>
    </dgm:pt>
    <dgm:pt modelId="{055AEFA3-AE10-4535-A88C-3737FF519D1B}" type="pres">
      <dgm:prSet presAssocID="{A3C12677-E842-4EB3-9035-DCFE06D58C0C}" presName="accentRepeatNode" presStyleLbl="solidFgAcc1" presStyleIdx="0" presStyleCnt="2"/>
      <dgm:spPr/>
    </dgm:pt>
    <dgm:pt modelId="{19CFC356-0814-4C5E-8A02-54F287BF66BF}" type="pres">
      <dgm:prSet presAssocID="{6BD612C2-2590-4CED-B1A5-94DC372A1F7D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A9FA1D-ACDB-4AEB-A144-107343E6A91B}" type="pres">
      <dgm:prSet presAssocID="{6BD612C2-2590-4CED-B1A5-94DC372A1F7D}" presName="accent_2" presStyleCnt="0"/>
      <dgm:spPr/>
    </dgm:pt>
    <dgm:pt modelId="{74DA3795-7E54-4778-8674-EF79FB660E05}" type="pres">
      <dgm:prSet presAssocID="{6BD612C2-2590-4CED-B1A5-94DC372A1F7D}" presName="accentRepeatNode" presStyleLbl="solidFgAcc1" presStyleIdx="1" presStyleCnt="2"/>
      <dgm:spPr/>
    </dgm:pt>
  </dgm:ptLst>
  <dgm:cxnLst>
    <dgm:cxn modelId="{84D5C03E-B5DE-4ED7-A4E0-1A78E24729F5}" type="presOf" srcId="{A3C12677-E842-4EB3-9035-DCFE06D58C0C}" destId="{53FCF1B7-9893-408D-AB7F-5DED489C4A3E}" srcOrd="0" destOrd="0" presId="urn:microsoft.com/office/officeart/2008/layout/VerticalCurvedList"/>
    <dgm:cxn modelId="{CBB41B86-276E-42B3-A6B7-C25430180FE6}" type="presOf" srcId="{439C1E05-E5FE-41D8-AD71-DB1BAF994E79}" destId="{6355312F-95A1-407A-8EAF-8ACA18E82DC3}" srcOrd="0" destOrd="0" presId="urn:microsoft.com/office/officeart/2008/layout/VerticalCurvedList"/>
    <dgm:cxn modelId="{AD405781-798A-4FA6-AE54-9BCC54527F6C}" srcId="{4E3C7652-401D-43E1-94E4-0927FB4162BB}" destId="{6BD612C2-2590-4CED-B1A5-94DC372A1F7D}" srcOrd="1" destOrd="0" parTransId="{5072B83D-6496-4AAE-B2BD-273F2D928C8F}" sibTransId="{80A648D3-026E-4E38-AFED-B8C99A86D810}"/>
    <dgm:cxn modelId="{FF7E38F7-E47F-4ED3-B4E2-3141DDF70897}" srcId="{4E3C7652-401D-43E1-94E4-0927FB4162BB}" destId="{A3C12677-E842-4EB3-9035-DCFE06D58C0C}" srcOrd="0" destOrd="0" parTransId="{ADEDD930-820D-47DD-8E76-F4EDB44F78BC}" sibTransId="{439C1E05-E5FE-41D8-AD71-DB1BAF994E79}"/>
    <dgm:cxn modelId="{6072525B-6640-455F-8A76-233314B33EAF}" type="presOf" srcId="{4E3C7652-401D-43E1-94E4-0927FB4162BB}" destId="{5286A576-E6A9-45B1-9715-C9FC25E69433}" srcOrd="0" destOrd="0" presId="urn:microsoft.com/office/officeart/2008/layout/VerticalCurvedList"/>
    <dgm:cxn modelId="{4ACF0F31-8779-4607-8E98-3EF5B71133AA}" type="presOf" srcId="{6BD612C2-2590-4CED-B1A5-94DC372A1F7D}" destId="{19CFC356-0814-4C5E-8A02-54F287BF66BF}" srcOrd="0" destOrd="0" presId="urn:microsoft.com/office/officeart/2008/layout/VerticalCurvedList"/>
    <dgm:cxn modelId="{BFA65B67-2F63-4468-97DD-D1DFD5290B01}" type="presParOf" srcId="{5286A576-E6A9-45B1-9715-C9FC25E69433}" destId="{E0CB2964-1A6A-4A07-A967-3EE91869F295}" srcOrd="0" destOrd="0" presId="urn:microsoft.com/office/officeart/2008/layout/VerticalCurvedList"/>
    <dgm:cxn modelId="{B1D0382A-6922-4D43-906F-E0C8FFA67CED}" type="presParOf" srcId="{E0CB2964-1A6A-4A07-A967-3EE91869F295}" destId="{E5CCD5AC-B4F2-4166-9181-D74515155543}" srcOrd="0" destOrd="0" presId="urn:microsoft.com/office/officeart/2008/layout/VerticalCurvedList"/>
    <dgm:cxn modelId="{24D811CF-0E65-43F1-A264-E3DA2189ADFE}" type="presParOf" srcId="{E5CCD5AC-B4F2-4166-9181-D74515155543}" destId="{B5991105-6D15-4C4A-B7C5-A17B640822F7}" srcOrd="0" destOrd="0" presId="urn:microsoft.com/office/officeart/2008/layout/VerticalCurvedList"/>
    <dgm:cxn modelId="{AA88E262-EE7D-4DFA-96C0-1C32EECF4477}" type="presParOf" srcId="{E5CCD5AC-B4F2-4166-9181-D74515155543}" destId="{6355312F-95A1-407A-8EAF-8ACA18E82DC3}" srcOrd="1" destOrd="0" presId="urn:microsoft.com/office/officeart/2008/layout/VerticalCurvedList"/>
    <dgm:cxn modelId="{8F192F32-BC22-448A-8985-24D4D15E70C9}" type="presParOf" srcId="{E5CCD5AC-B4F2-4166-9181-D74515155543}" destId="{11428F2D-C7FC-44EA-BF41-4265F3AA8B96}" srcOrd="2" destOrd="0" presId="urn:microsoft.com/office/officeart/2008/layout/VerticalCurvedList"/>
    <dgm:cxn modelId="{9893CEF1-E297-4CE9-B77F-30CCFD8B2B55}" type="presParOf" srcId="{E5CCD5AC-B4F2-4166-9181-D74515155543}" destId="{7C1092D4-AAB2-4FE1-81FA-300EB7CCBC77}" srcOrd="3" destOrd="0" presId="urn:microsoft.com/office/officeart/2008/layout/VerticalCurvedList"/>
    <dgm:cxn modelId="{1D704033-F165-4DEC-A2BD-B4D9D84B38E3}" type="presParOf" srcId="{E0CB2964-1A6A-4A07-A967-3EE91869F295}" destId="{53FCF1B7-9893-408D-AB7F-5DED489C4A3E}" srcOrd="1" destOrd="0" presId="urn:microsoft.com/office/officeart/2008/layout/VerticalCurvedList"/>
    <dgm:cxn modelId="{74CAE982-6DAF-4990-8C2F-917CABDD1C0E}" type="presParOf" srcId="{E0CB2964-1A6A-4A07-A967-3EE91869F295}" destId="{8B4E6C11-F29B-4667-86FA-1C8D8DD1D457}" srcOrd="2" destOrd="0" presId="urn:microsoft.com/office/officeart/2008/layout/VerticalCurvedList"/>
    <dgm:cxn modelId="{7A264937-11C7-4AD4-AD8A-1F4412DECDF9}" type="presParOf" srcId="{8B4E6C11-F29B-4667-86FA-1C8D8DD1D457}" destId="{055AEFA3-AE10-4535-A88C-3737FF519D1B}" srcOrd="0" destOrd="0" presId="urn:microsoft.com/office/officeart/2008/layout/VerticalCurvedList"/>
    <dgm:cxn modelId="{419E340D-1D49-4E52-86FE-DA5C0946573A}" type="presParOf" srcId="{E0CB2964-1A6A-4A07-A967-3EE91869F295}" destId="{19CFC356-0814-4C5E-8A02-54F287BF66BF}" srcOrd="3" destOrd="0" presId="urn:microsoft.com/office/officeart/2008/layout/VerticalCurvedList"/>
    <dgm:cxn modelId="{41EA5691-AA50-42F9-A490-6B88EED5AC8D}" type="presParOf" srcId="{E0CB2964-1A6A-4A07-A967-3EE91869F295}" destId="{47A9FA1D-ACDB-4AEB-A144-107343E6A91B}" srcOrd="4" destOrd="0" presId="urn:microsoft.com/office/officeart/2008/layout/VerticalCurvedList"/>
    <dgm:cxn modelId="{307568B9-BEAD-40CA-9EB9-593F827520E2}" type="presParOf" srcId="{47A9FA1D-ACDB-4AEB-A144-107343E6A91B}" destId="{74DA3795-7E54-4778-8674-EF79FB660E05}" srcOrd="0" destOrd="0" presId="urn:microsoft.com/office/officeart/2008/layout/VerticalCurvedList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6F400-7EC7-4F77-BCCF-7A2D7A56ECA9}">
      <dsp:nvSpPr>
        <dsp:cNvPr id="0" name=""/>
        <dsp:cNvSpPr/>
      </dsp:nvSpPr>
      <dsp:spPr>
        <a:xfrm>
          <a:off x="1350845" y="493158"/>
          <a:ext cx="4740625" cy="4740625"/>
        </a:xfrm>
        <a:prstGeom prst="pie">
          <a:avLst>
            <a:gd name="adj1" fmla="val 16200000"/>
            <a:gd name="adj2" fmla="val 5400000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p3d extrusionH="28000" prstMaterial="matte"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400" kern="1200" dirty="0" smtClean="0">
              <a:solidFill>
                <a:schemeClr val="tx1"/>
              </a:solidFill>
            </a:rPr>
            <a:t>SEP</a:t>
          </a:r>
          <a:endParaRPr lang="fr-FR" sz="6400" kern="1200" dirty="0">
            <a:solidFill>
              <a:schemeClr val="tx1"/>
            </a:solidFill>
          </a:endParaRPr>
        </a:p>
      </dsp:txBody>
      <dsp:txXfrm>
        <a:off x="3721158" y="1198608"/>
        <a:ext cx="1664862" cy="3329725"/>
      </dsp:txXfrm>
    </dsp:sp>
    <dsp:sp modelId="{DF2A0815-CBA8-448B-B58B-F564B31D9F35}">
      <dsp:nvSpPr>
        <dsp:cNvPr id="0" name=""/>
        <dsp:cNvSpPr/>
      </dsp:nvSpPr>
      <dsp:spPr>
        <a:xfrm>
          <a:off x="1240391" y="475238"/>
          <a:ext cx="4740625" cy="4740625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shade val="80000"/>
            <a:hueOff val="-30479"/>
            <a:satOff val="4363"/>
            <a:lumOff val="23129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p3d extrusionH="28000" prstMaterial="matte"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400" kern="1200" dirty="0" smtClean="0">
              <a:solidFill>
                <a:schemeClr val="tx1"/>
              </a:solidFill>
            </a:rPr>
            <a:t>LGT</a:t>
          </a:r>
          <a:endParaRPr lang="fr-FR" sz="6400" kern="1200" dirty="0">
            <a:solidFill>
              <a:schemeClr val="tx1"/>
            </a:solidFill>
          </a:endParaRPr>
        </a:p>
      </dsp:txBody>
      <dsp:txXfrm>
        <a:off x="1917623" y="1180688"/>
        <a:ext cx="1664862" cy="33297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5312F-95A1-407A-8EAF-8ACA18E82DC3}">
      <dsp:nvSpPr>
        <dsp:cNvPr id="0" name=""/>
        <dsp:cNvSpPr/>
      </dsp:nvSpPr>
      <dsp:spPr>
        <a:xfrm>
          <a:off x="-5427711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CF1B7-9893-408D-AB7F-5DED489C4A3E}">
      <dsp:nvSpPr>
        <dsp:cNvPr id="0" name=""/>
        <dsp:cNvSpPr/>
      </dsp:nvSpPr>
      <dsp:spPr>
        <a:xfrm>
          <a:off x="541895" y="369070"/>
          <a:ext cx="6890633" cy="7385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CAP ECMS</a:t>
          </a:r>
          <a:endParaRPr lang="fr-FR" sz="2000" kern="1200" dirty="0"/>
        </a:p>
      </dsp:txBody>
      <dsp:txXfrm>
        <a:off x="541895" y="369070"/>
        <a:ext cx="6890633" cy="738524"/>
      </dsp:txXfrm>
    </dsp:sp>
    <dsp:sp modelId="{055AEFA3-AE10-4535-A88C-3737FF519D1B}">
      <dsp:nvSpPr>
        <dsp:cNvPr id="0" name=""/>
        <dsp:cNvSpPr/>
      </dsp:nvSpPr>
      <dsp:spPr>
        <a:xfrm>
          <a:off x="80318" y="276754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CFC356-0814-4C5E-8A02-54F287BF66BF}">
      <dsp:nvSpPr>
        <dsp:cNvPr id="0" name=""/>
        <dsp:cNvSpPr/>
      </dsp:nvSpPr>
      <dsp:spPr>
        <a:xfrm>
          <a:off x="965308" y="1477048"/>
          <a:ext cx="6467220" cy="73852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BAC PRO Commerce</a:t>
          </a:r>
        </a:p>
      </dsp:txBody>
      <dsp:txXfrm>
        <a:off x="965308" y="1477048"/>
        <a:ext cx="6467220" cy="738524"/>
      </dsp:txXfrm>
    </dsp:sp>
    <dsp:sp modelId="{74DA3795-7E54-4778-8674-EF79FB660E05}">
      <dsp:nvSpPr>
        <dsp:cNvPr id="0" name=""/>
        <dsp:cNvSpPr/>
      </dsp:nvSpPr>
      <dsp:spPr>
        <a:xfrm>
          <a:off x="503730" y="1384733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CE3EFA-BBC7-47FA-AACF-35A6A97479F2}">
      <dsp:nvSpPr>
        <dsp:cNvPr id="0" name=""/>
        <dsp:cNvSpPr/>
      </dsp:nvSpPr>
      <dsp:spPr>
        <a:xfrm>
          <a:off x="965308" y="2585027"/>
          <a:ext cx="6467220" cy="7385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BAC PRO GA</a:t>
          </a:r>
        </a:p>
      </dsp:txBody>
      <dsp:txXfrm>
        <a:off x="965308" y="2585027"/>
        <a:ext cx="6467220" cy="738524"/>
      </dsp:txXfrm>
    </dsp:sp>
    <dsp:sp modelId="{69744EB6-69E9-41C3-86BA-335F68BA7825}">
      <dsp:nvSpPr>
        <dsp:cNvPr id="0" name=""/>
        <dsp:cNvSpPr/>
      </dsp:nvSpPr>
      <dsp:spPr>
        <a:xfrm>
          <a:off x="503730" y="2492711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FD12C-ABA2-49ED-9FDE-4A2BDF8E3CD2}">
      <dsp:nvSpPr>
        <dsp:cNvPr id="0" name=""/>
        <dsp:cNvSpPr/>
      </dsp:nvSpPr>
      <dsp:spPr>
        <a:xfrm>
          <a:off x="541895" y="3693005"/>
          <a:ext cx="6890633" cy="73852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(BAC PRO Commerce et Accueil </a:t>
          </a:r>
          <a:r>
            <a:rPr lang="fr-FR" sz="2000" u="sng" kern="1200" dirty="0" smtClean="0"/>
            <a:t>en alternance</a:t>
          </a:r>
          <a:r>
            <a:rPr lang="fr-FR" sz="2000" kern="1200" dirty="0" smtClean="0"/>
            <a:t>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Pas de 2</a:t>
          </a:r>
          <a:r>
            <a:rPr lang="fr-FR" sz="2000" kern="1200" baseline="30000" dirty="0" smtClean="0"/>
            <a:t>nd</a:t>
          </a:r>
          <a:r>
            <a:rPr lang="fr-FR" sz="2000" kern="1200" dirty="0" smtClean="0"/>
            <a:t>, uniquement 1</a:t>
          </a:r>
          <a:r>
            <a:rPr lang="fr-FR" sz="2000" kern="1200" baseline="30000" dirty="0" smtClean="0"/>
            <a:t>ère</a:t>
          </a:r>
          <a:r>
            <a:rPr lang="fr-FR" sz="2000" kern="1200" dirty="0" smtClean="0"/>
            <a:t> et Terminale en 2014/2015</a:t>
          </a:r>
          <a:endParaRPr lang="fr-FR" sz="2000" kern="1200" dirty="0"/>
        </a:p>
      </dsp:txBody>
      <dsp:txXfrm>
        <a:off x="541895" y="3693005"/>
        <a:ext cx="6890633" cy="738524"/>
      </dsp:txXfrm>
    </dsp:sp>
    <dsp:sp modelId="{DA5E7A2D-25DB-48C0-A277-C1CDCD378316}">
      <dsp:nvSpPr>
        <dsp:cNvPr id="0" name=""/>
        <dsp:cNvSpPr/>
      </dsp:nvSpPr>
      <dsp:spPr>
        <a:xfrm>
          <a:off x="80318" y="3600690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5312F-95A1-407A-8EAF-8ACA18E82DC3}">
      <dsp:nvSpPr>
        <dsp:cNvPr id="0" name=""/>
        <dsp:cNvSpPr/>
      </dsp:nvSpPr>
      <dsp:spPr>
        <a:xfrm>
          <a:off x="-5427711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CF1B7-9893-408D-AB7F-5DED489C4A3E}">
      <dsp:nvSpPr>
        <dsp:cNvPr id="0" name=""/>
        <dsp:cNvSpPr/>
      </dsp:nvSpPr>
      <dsp:spPr>
        <a:xfrm>
          <a:off x="541895" y="369070"/>
          <a:ext cx="6890633" cy="73852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CAP </a:t>
          </a:r>
          <a:r>
            <a:rPr lang="fr-FR" sz="2500" kern="1200" dirty="0" err="1" smtClean="0"/>
            <a:t>PROElec</a:t>
          </a:r>
          <a:endParaRPr lang="fr-FR" sz="2500" kern="1200" dirty="0"/>
        </a:p>
      </dsp:txBody>
      <dsp:txXfrm>
        <a:off x="541895" y="369070"/>
        <a:ext cx="6890633" cy="738524"/>
      </dsp:txXfrm>
    </dsp:sp>
    <dsp:sp modelId="{055AEFA3-AE10-4535-A88C-3737FF519D1B}">
      <dsp:nvSpPr>
        <dsp:cNvPr id="0" name=""/>
        <dsp:cNvSpPr/>
      </dsp:nvSpPr>
      <dsp:spPr>
        <a:xfrm>
          <a:off x="80318" y="276754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2708F4-F0A3-47FD-AF95-F5721FEE260D}">
      <dsp:nvSpPr>
        <dsp:cNvPr id="0" name=""/>
        <dsp:cNvSpPr/>
      </dsp:nvSpPr>
      <dsp:spPr>
        <a:xfrm>
          <a:off x="965308" y="1477048"/>
          <a:ext cx="6467220" cy="738524"/>
        </a:xfrm>
        <a:prstGeom prst="rect">
          <a:avLst/>
        </a:prstGeom>
        <a:solidFill>
          <a:schemeClr val="accent3">
            <a:hueOff val="5843247"/>
            <a:satOff val="22260"/>
            <a:lumOff val="-431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BAC PRO ELEEC</a:t>
          </a:r>
        </a:p>
      </dsp:txBody>
      <dsp:txXfrm>
        <a:off x="965308" y="1477048"/>
        <a:ext cx="6467220" cy="738524"/>
      </dsp:txXfrm>
    </dsp:sp>
    <dsp:sp modelId="{AC9E553C-79A3-469B-BD56-AEE691C6CC58}">
      <dsp:nvSpPr>
        <dsp:cNvPr id="0" name=""/>
        <dsp:cNvSpPr/>
      </dsp:nvSpPr>
      <dsp:spPr>
        <a:xfrm>
          <a:off x="503730" y="1384733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5843247"/>
              <a:satOff val="22260"/>
              <a:lumOff val="-43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56740C-6831-4E03-9DFB-BD9F8F6D0F0B}">
      <dsp:nvSpPr>
        <dsp:cNvPr id="0" name=""/>
        <dsp:cNvSpPr/>
      </dsp:nvSpPr>
      <dsp:spPr>
        <a:xfrm>
          <a:off x="965308" y="2585027"/>
          <a:ext cx="6467220" cy="738524"/>
        </a:xfrm>
        <a:prstGeom prst="rect">
          <a:avLst/>
        </a:prstGeom>
        <a:solidFill>
          <a:schemeClr val="accent3">
            <a:hueOff val="11686494"/>
            <a:satOff val="44520"/>
            <a:lumOff val="-862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BAC PRO MEI</a:t>
          </a:r>
        </a:p>
      </dsp:txBody>
      <dsp:txXfrm>
        <a:off x="965308" y="2585027"/>
        <a:ext cx="6467220" cy="738524"/>
      </dsp:txXfrm>
    </dsp:sp>
    <dsp:sp modelId="{1C7C42F7-1D47-4884-BC5E-79E5FE2469AF}">
      <dsp:nvSpPr>
        <dsp:cNvPr id="0" name=""/>
        <dsp:cNvSpPr/>
      </dsp:nvSpPr>
      <dsp:spPr>
        <a:xfrm>
          <a:off x="503730" y="2492711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11686494"/>
              <a:satOff val="44520"/>
              <a:lumOff val="-86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0C47E6-23BF-4E4E-A677-765EDD6E3242}">
      <dsp:nvSpPr>
        <dsp:cNvPr id="0" name=""/>
        <dsp:cNvSpPr/>
      </dsp:nvSpPr>
      <dsp:spPr>
        <a:xfrm>
          <a:off x="541895" y="3693005"/>
          <a:ext cx="6890633" cy="738524"/>
        </a:xfrm>
        <a:prstGeom prst="rect">
          <a:avLst/>
        </a:prstGeom>
        <a:solidFill>
          <a:schemeClr val="accent3">
            <a:hueOff val="17529741"/>
            <a:satOff val="66780"/>
            <a:lumOff val="-1293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(BAC PRO Plastiques et Composites </a:t>
          </a:r>
          <a:r>
            <a:rPr lang="fr-FR" sz="2000" u="sng" kern="1200" dirty="0" smtClean="0"/>
            <a:t>en alternance</a:t>
          </a:r>
          <a:r>
            <a:rPr lang="fr-FR" sz="2000" kern="1200" dirty="0" smtClean="0"/>
            <a:t>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Uniquement en Terminale en 2014/2015</a:t>
          </a:r>
          <a:endParaRPr lang="fr-FR" sz="2000" kern="1200" dirty="0"/>
        </a:p>
      </dsp:txBody>
      <dsp:txXfrm>
        <a:off x="541895" y="3693005"/>
        <a:ext cx="6890633" cy="738524"/>
      </dsp:txXfrm>
    </dsp:sp>
    <dsp:sp modelId="{7A4E79A4-43C0-4220-9577-9FBF0D0FEB09}">
      <dsp:nvSpPr>
        <dsp:cNvPr id="0" name=""/>
        <dsp:cNvSpPr/>
      </dsp:nvSpPr>
      <dsp:spPr>
        <a:xfrm>
          <a:off x="80318" y="3600690"/>
          <a:ext cx="923155" cy="9231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17529741"/>
              <a:satOff val="66780"/>
              <a:lumOff val="-12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71" cy="511731"/>
          </a:xfrm>
          <a:prstGeom prst="rect">
            <a:avLst/>
          </a:prstGeom>
        </p:spPr>
        <p:txBody>
          <a:bodyPr vert="horz" lIns="95654" tIns="47827" rIns="95654" bIns="4782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0739" y="0"/>
            <a:ext cx="3076870" cy="511731"/>
          </a:xfrm>
          <a:prstGeom prst="rect">
            <a:avLst/>
          </a:prstGeom>
        </p:spPr>
        <p:txBody>
          <a:bodyPr vert="horz" lIns="95654" tIns="47827" rIns="95654" bIns="47827" rtlCol="0"/>
          <a:lstStyle>
            <a:lvl1pPr algn="r">
              <a:defRPr sz="1200"/>
            </a:lvl1pPr>
          </a:lstStyle>
          <a:p>
            <a:fld id="{53BCE0E6-3173-49CE-882C-B1FF4AA95604}" type="datetimeFigureOut">
              <a:rPr lang="fr-FR" smtClean="0"/>
              <a:pPr/>
              <a:t>17/12/2024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242"/>
            <a:ext cx="3076871" cy="511731"/>
          </a:xfrm>
          <a:prstGeom prst="rect">
            <a:avLst/>
          </a:prstGeom>
        </p:spPr>
        <p:txBody>
          <a:bodyPr vert="horz" lIns="95654" tIns="47827" rIns="95654" bIns="4782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0739" y="9721242"/>
            <a:ext cx="3076870" cy="511731"/>
          </a:xfrm>
          <a:prstGeom prst="rect">
            <a:avLst/>
          </a:prstGeom>
        </p:spPr>
        <p:txBody>
          <a:bodyPr vert="horz" lIns="95654" tIns="47827" rIns="95654" bIns="47827" rtlCol="0" anchor="b"/>
          <a:lstStyle>
            <a:lvl1pPr algn="r">
              <a:defRPr sz="1200"/>
            </a:lvl1pPr>
          </a:lstStyle>
          <a:p>
            <a:fld id="{B1D2DDB4-9378-4831-A767-FA2674B8D0D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1286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5654" tIns="47827" rIns="95654" bIns="47827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5654" tIns="47827" rIns="95654" bIns="47827" rtlCol="0"/>
          <a:lstStyle>
            <a:lvl1pPr algn="r">
              <a:defRPr sz="1200"/>
            </a:lvl1pPr>
          </a:lstStyle>
          <a:p>
            <a:fld id="{F4A598AC-06E8-4270-A327-322FB3C6BB55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54" tIns="47827" rIns="95654" bIns="47827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654" tIns="47827" rIns="95654" bIns="4782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5654" tIns="47827" rIns="95654" bIns="47827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5654" tIns="47827" rIns="95654" bIns="47827" rtlCol="0" anchor="b"/>
          <a:lstStyle>
            <a:lvl1pPr algn="r">
              <a:defRPr sz="1200"/>
            </a:lvl1pPr>
          </a:lstStyle>
          <a:p>
            <a:fld id="{788E1CD8-2B39-47C8-9D42-08468C461E7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85709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B21825E-EE55-4AE7-8042-F36E03654E13}" type="datetimeFigureOut">
              <a:rPr lang="fr-FR" smtClean="0"/>
              <a:pPr/>
              <a:t>17/12/2024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2C03C4-2A1D-4096-AE00-6F3703C0E1B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ailto:ce.0380063m@ac-grenoble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500306"/>
            <a:ext cx="6120581" cy="3766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C:\Documents and Settings\Laurent\Bureau\la saulaie00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21146463">
            <a:off x="1447523" y="1603033"/>
            <a:ext cx="3766062" cy="186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142976" y="285728"/>
            <a:ext cx="79296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17 </a:t>
            </a:r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décembre </a:t>
            </a:r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2024 </a:t>
            </a:r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Collège </a:t>
            </a:r>
            <a:r>
              <a:rPr lang="fr-FR" sz="2400" b="1" dirty="0" err="1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Savouret</a:t>
            </a:r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fr-FR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Saint-Marcellin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7313404"/>
              </p:ext>
            </p:extLst>
          </p:nvPr>
        </p:nvGraphicFramePr>
        <p:xfrm>
          <a:off x="1214414" y="285728"/>
          <a:ext cx="7643865" cy="628302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547955"/>
                <a:gridCol w="2547955"/>
                <a:gridCol w="2547955"/>
              </a:tblGrid>
              <a:tr h="868926">
                <a:tc gridSpan="3"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TROISIEME PREPA METIERS</a:t>
                      </a:r>
                      <a:r>
                        <a:rPr lang="fr-FR" sz="2800" baseline="0" dirty="0" smtClean="0"/>
                        <a:t> </a:t>
                      </a:r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800" dirty="0" smtClean="0"/>
                    </a:p>
                  </a:txBody>
                  <a:tcPr anchor="ctr"/>
                </a:tc>
              </a:tr>
              <a:tr h="1335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Pour qui ?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Elèves de 4</a:t>
                      </a:r>
                      <a:r>
                        <a:rPr lang="fr-FR" sz="2800" baseline="30000" dirty="0" smtClean="0"/>
                        <a:t>ème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39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Durée de la 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1 ans dont</a:t>
                      </a:r>
                      <a:r>
                        <a:rPr lang="fr-FR" sz="2800" baseline="0" dirty="0" smtClean="0"/>
                        <a:t>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aseline="0" dirty="0" smtClean="0"/>
                        <a:t> 3x 1 semaine PF</a:t>
                      </a:r>
                      <a:r>
                        <a:rPr lang="fr-FR" sz="2800" dirty="0" smtClean="0"/>
                        <a:t>MP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Modules</a:t>
                      </a:r>
                      <a:r>
                        <a:rPr lang="fr-FR" sz="2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de découverte professionnelle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35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L’examen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DNB PRO</a:t>
                      </a:r>
                      <a:endParaRPr lang="fr-FR" sz="28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35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Débouchés scolaires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CAP, </a:t>
                      </a:r>
                      <a:r>
                        <a:rPr lang="fr-FR" sz="2800" baseline="0" dirty="0" smtClean="0"/>
                        <a:t> BAC PRO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Avec bonification prioritaire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61"/>
          <p:cNvSpPr>
            <a:spLocks noChangeArrowheads="1"/>
          </p:cNvSpPr>
          <p:nvPr/>
        </p:nvSpPr>
        <p:spPr bwMode="auto">
          <a:xfrm>
            <a:off x="3704628" y="2420888"/>
            <a:ext cx="1367438" cy="1943100"/>
          </a:xfrm>
          <a:prstGeom prst="rect">
            <a:avLst/>
          </a:prstGeom>
          <a:solidFill>
            <a:srgbClr val="95B3D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BAC PRO MSPC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Maintenance des Systèmes de production connectés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" name="Rectangle 60"/>
          <p:cNvSpPr>
            <a:spLocks noChangeArrowheads="1"/>
          </p:cNvSpPr>
          <p:nvPr/>
        </p:nvSpPr>
        <p:spPr bwMode="auto">
          <a:xfrm>
            <a:off x="2357422" y="2428868"/>
            <a:ext cx="1428760" cy="194310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BAC PRO </a:t>
            </a:r>
            <a:r>
              <a:rPr lang="fr-FR" sz="1600" b="1" dirty="0" smtClean="0">
                <a:latin typeface="Calibri" pitchFamily="34" charset="0"/>
              </a:rPr>
              <a:t>M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ELEC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100" b="1" dirty="0" smtClean="0">
                <a:latin typeface="Calibri" pitchFamily="34" charset="0"/>
              </a:rPr>
              <a:t>Métiers de l’électricité et de ses environnements connectés</a:t>
            </a:r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Offre de formation - rentrée 2025</a:t>
            </a:r>
            <a:br>
              <a:rPr lang="fr-FR" dirty="0" smtClean="0"/>
            </a:br>
            <a:r>
              <a:rPr lang="fr-FR" dirty="0" smtClean="0"/>
              <a:t>Les diplômes proposés</a:t>
            </a:r>
            <a:endParaRPr lang="fr-FR" dirty="0"/>
          </a:p>
        </p:txBody>
      </p:sp>
      <p:sp>
        <p:nvSpPr>
          <p:cNvPr id="20" name="Rectangle 62"/>
          <p:cNvSpPr>
            <a:spLocks noChangeArrowheads="1"/>
          </p:cNvSpPr>
          <p:nvPr/>
        </p:nvSpPr>
        <p:spPr bwMode="auto">
          <a:xfrm>
            <a:off x="1071538" y="3071810"/>
            <a:ext cx="1296000" cy="1295400"/>
          </a:xfrm>
          <a:prstGeom prst="rect">
            <a:avLst/>
          </a:prstGeom>
          <a:solidFill>
            <a:srgbClr val="B2A1C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Calibri" pitchFamily="34" charset="0"/>
              </a:rPr>
              <a:t>CAPELEC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Electricien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65"/>
          <p:cNvSpPr>
            <a:spLocks noChangeArrowheads="1"/>
          </p:cNvSpPr>
          <p:nvPr/>
        </p:nvSpPr>
        <p:spPr bwMode="auto">
          <a:xfrm>
            <a:off x="5061950" y="2422475"/>
            <a:ext cx="1296000" cy="1943100"/>
          </a:xfrm>
          <a:prstGeom prst="rect">
            <a:avLst/>
          </a:prstGeom>
          <a:solidFill>
            <a:srgbClr val="FABF8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BAC PRO   MA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Métiers de l’accueil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57"/>
          <p:cNvSpPr>
            <a:spLocks noChangeArrowheads="1"/>
          </p:cNvSpPr>
          <p:nvPr/>
        </p:nvSpPr>
        <p:spPr bwMode="auto">
          <a:xfrm flipH="1">
            <a:off x="6357950" y="2422475"/>
            <a:ext cx="1357322" cy="194310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BAC PRO MCV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Métiers</a:t>
            </a:r>
            <a:r>
              <a:rPr kumimoji="0" lang="fr-FR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du Commerce et de la Vente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58"/>
          <p:cNvSpPr>
            <a:spLocks noChangeArrowheads="1"/>
          </p:cNvSpPr>
          <p:nvPr/>
        </p:nvSpPr>
        <p:spPr bwMode="auto">
          <a:xfrm flipH="1">
            <a:off x="7715272" y="3070175"/>
            <a:ext cx="1296000" cy="1295400"/>
          </a:xfrm>
          <a:prstGeom prst="rect">
            <a:avLst/>
          </a:prstGeom>
          <a:solidFill>
            <a:srgbClr val="92CDD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CAP EPC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Employé polyvalent</a:t>
            </a:r>
            <a:r>
              <a:rPr kumimoji="0" lang="fr-FR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du commerce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AutoShape 105"/>
          <p:cNvSpPr>
            <a:spLocks noChangeArrowheads="1"/>
          </p:cNvSpPr>
          <p:nvPr/>
        </p:nvSpPr>
        <p:spPr bwMode="auto">
          <a:xfrm>
            <a:off x="1327869" y="4491136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06"/>
          <p:cNvSpPr>
            <a:spLocks noChangeArrowheads="1"/>
          </p:cNvSpPr>
          <p:nvPr/>
        </p:nvSpPr>
        <p:spPr bwMode="auto">
          <a:xfrm>
            <a:off x="2459757" y="4491136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09"/>
          <p:cNvSpPr>
            <a:spLocks noChangeArrowheads="1"/>
          </p:cNvSpPr>
          <p:nvPr/>
        </p:nvSpPr>
        <p:spPr bwMode="auto">
          <a:xfrm>
            <a:off x="3566244" y="4491136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AutoShape 110"/>
          <p:cNvSpPr>
            <a:spLocks noChangeArrowheads="1"/>
          </p:cNvSpPr>
          <p:nvPr/>
        </p:nvSpPr>
        <p:spPr bwMode="auto">
          <a:xfrm>
            <a:off x="6992069" y="4491136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" name="AutoShape 22"/>
          <p:cNvSpPr>
            <a:spLocks noChangeArrowheads="1"/>
          </p:cNvSpPr>
          <p:nvPr/>
        </p:nvSpPr>
        <p:spPr bwMode="auto">
          <a:xfrm>
            <a:off x="4786314" y="4429132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" name="AutoShape 23"/>
          <p:cNvSpPr>
            <a:spLocks noChangeArrowheads="1"/>
          </p:cNvSpPr>
          <p:nvPr/>
        </p:nvSpPr>
        <p:spPr bwMode="auto">
          <a:xfrm>
            <a:off x="5871294" y="4483198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AutoShape 110"/>
          <p:cNvSpPr>
            <a:spLocks noChangeArrowheads="1"/>
          </p:cNvSpPr>
          <p:nvPr/>
        </p:nvSpPr>
        <p:spPr bwMode="auto">
          <a:xfrm>
            <a:off x="8144197" y="4491136"/>
            <a:ext cx="676275" cy="558800"/>
          </a:xfrm>
          <a:prstGeom prst="upArrow">
            <a:avLst>
              <a:gd name="adj1" fmla="val 50000"/>
              <a:gd name="adj2" fmla="val 31037"/>
            </a:avLst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Rectangle 111"/>
          <p:cNvSpPr>
            <a:spLocks noChangeArrowheads="1"/>
          </p:cNvSpPr>
          <p:nvPr/>
        </p:nvSpPr>
        <p:spPr bwMode="auto">
          <a:xfrm>
            <a:off x="1137715" y="5106632"/>
            <a:ext cx="7898781" cy="711979"/>
          </a:xfrm>
          <a:prstGeom prst="rect">
            <a:avLst/>
          </a:prstGeom>
          <a:solidFill>
            <a:srgbClr val="DAEEF3"/>
          </a:solidFill>
          <a:ln w="9525">
            <a:solidFill>
              <a:srgbClr val="DAEEF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37" name="Connecteur droit 36"/>
          <p:cNvCxnSpPr/>
          <p:nvPr/>
        </p:nvCxnSpPr>
        <p:spPr>
          <a:xfrm flipH="1">
            <a:off x="107504" y="4363988"/>
            <a:ext cx="936104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107504" y="2422475"/>
            <a:ext cx="936104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107504" y="3717032"/>
            <a:ext cx="936104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H="1">
            <a:off x="107504" y="3070175"/>
            <a:ext cx="936104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107504" y="2085816"/>
            <a:ext cx="93610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ans</a:t>
            </a:r>
          </a:p>
          <a:p>
            <a:endParaRPr lang="fr-FR" sz="2400" dirty="0"/>
          </a:p>
          <a:p>
            <a:r>
              <a:rPr lang="fr-FR" dirty="0" smtClean="0"/>
              <a:t>2 ans</a:t>
            </a:r>
          </a:p>
          <a:p>
            <a:endParaRPr lang="fr-FR" sz="2800" dirty="0"/>
          </a:p>
          <a:p>
            <a:r>
              <a:rPr lang="fr-FR" dirty="0" smtClean="0"/>
              <a:t>1 an</a:t>
            </a:r>
            <a:endParaRPr lang="fr-FR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1357290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12</a:t>
            </a:r>
            <a:endParaRPr lang="fr-FR" sz="3600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2571736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12</a:t>
            </a:r>
            <a:endParaRPr lang="fr-FR" sz="3600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4000496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15</a:t>
            </a:r>
            <a:endParaRPr lang="fr-FR" sz="3600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5286380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15</a:t>
            </a:r>
            <a:endParaRPr lang="fr-FR" sz="3600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6643702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15</a:t>
            </a:r>
            <a:endParaRPr lang="fr-FR" sz="3600" dirty="0"/>
          </a:p>
        </p:txBody>
      </p:sp>
      <p:sp>
        <p:nvSpPr>
          <p:cNvPr id="44" name="Rectangle à coins arrondis 43"/>
          <p:cNvSpPr/>
          <p:nvPr/>
        </p:nvSpPr>
        <p:spPr>
          <a:xfrm>
            <a:off x="8001024" y="421481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12</a:t>
            </a:r>
            <a:endParaRPr lang="fr-FR" sz="3600" dirty="0"/>
          </a:p>
        </p:txBody>
      </p:sp>
      <p:sp>
        <p:nvSpPr>
          <p:cNvPr id="48" name="Rectangle 89"/>
          <p:cNvSpPr>
            <a:spLocks noChangeArrowheads="1"/>
          </p:cNvSpPr>
          <p:nvPr/>
        </p:nvSpPr>
        <p:spPr bwMode="auto">
          <a:xfrm>
            <a:off x="1260032" y="5214950"/>
            <a:ext cx="7669686" cy="500066"/>
          </a:xfrm>
          <a:prstGeom prst="rect">
            <a:avLst/>
          </a:prstGeom>
          <a:solidFill>
            <a:srgbClr val="D9959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fr-FR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r>
              <a:rPr kumimoji="0" lang="fr-FR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ème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de Collège   –   3</a:t>
            </a:r>
            <a:r>
              <a:rPr kumimoji="0" lang="fr-FR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ème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Préparatoire aux  </a:t>
            </a:r>
            <a:r>
              <a:rPr lang="fr-FR" sz="1600" b="1" dirty="0" smtClean="0">
                <a:latin typeface="Calibri" pitchFamily="34" charset="0"/>
              </a:rPr>
              <a:t>Métiers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7500958" y="5643578"/>
            <a:ext cx="79375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24</a:t>
            </a:r>
            <a:endParaRPr lang="fr-FR" sz="3600" dirty="0"/>
          </a:p>
        </p:txBody>
      </p:sp>
    </p:spTree>
    <p:extLst>
      <p:ext uri="{BB962C8B-B14F-4D97-AF65-F5344CB8AC3E}">
        <p14:creationId xmlns="" xmlns:p14="http://schemas.microsoft.com/office/powerpoint/2010/main" val="2555713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Tertiaire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14938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490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Tertiaire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14938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490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Industrielle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8053659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2511055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Industrielle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8053659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2511055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1" descr="C:\Documents and Settings\Laurent\Bureau\Copie de panoramique lycée La Saulaie.jpg"/>
          <p:cNvPicPr>
            <a:picLocks noChangeAspect="1" noChangeArrowheads="1"/>
          </p:cNvPicPr>
          <p:nvPr/>
        </p:nvPicPr>
        <p:blipFill>
          <a:blip r:embed="rId2" cstate="print"/>
          <a:srcRect t="30969"/>
          <a:stretch>
            <a:fillRect/>
          </a:stretch>
        </p:blipFill>
        <p:spPr bwMode="auto">
          <a:xfrm>
            <a:off x="1142976" y="2341044"/>
            <a:ext cx="7858148" cy="211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ycée la saulaie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65962" y="4776067"/>
            <a:ext cx="2434468" cy="1205685"/>
          </a:xfrm>
          <a:prstGeom prst="rect">
            <a:avLst/>
          </a:prstGeom>
          <a:noFill/>
        </p:spPr>
      </p:pic>
      <p:pic>
        <p:nvPicPr>
          <p:cNvPr id="1031" name="Image 1" descr="C:\Documents and Settings\Laurent\Bureau\académie de greno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593092"/>
            <a:ext cx="1143008" cy="162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000068" y="714356"/>
            <a:ext cx="81439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i="1" kern="1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Lycée Polyvalent La Saulaie </a:t>
            </a:r>
            <a:r>
              <a:rPr lang="fr-FR" sz="3200" i="1" kern="1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de Saint Marcellin</a:t>
            </a:r>
          </a:p>
          <a:p>
            <a:pPr algn="ctr"/>
            <a:r>
              <a:rPr lang="fr-FR" sz="3200" i="1" kern="1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Voies générale et technologique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La classe de 2</a:t>
            </a:r>
            <a:r>
              <a:rPr lang="fr-FR" baseline="30000" dirty="0" smtClean="0"/>
              <a:t>nde</a:t>
            </a:r>
            <a:r>
              <a:rPr lang="fr-FR" dirty="0" smtClean="0"/>
              <a:t> GT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14938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490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Générale : 7 spécialités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14938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490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Filière Technologique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414938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4902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396003526"/>
              </p:ext>
            </p:extLst>
          </p:nvPr>
        </p:nvGraphicFramePr>
        <p:xfrm>
          <a:off x="2062256" y="931520"/>
          <a:ext cx="733428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5580112" y="1124744"/>
            <a:ext cx="31302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239 élèves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15615" y="5057889"/>
            <a:ext cx="87129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691 élèves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1865"/>
            <a:ext cx="2523327" cy="1249693"/>
          </a:xfrm>
          <a:prstGeom prst="rect">
            <a:avLst/>
          </a:prstGeom>
        </p:spPr>
      </p:pic>
      <p:sp>
        <p:nvSpPr>
          <p:cNvPr id="5" name="Égal 4"/>
          <p:cNvSpPr/>
          <p:nvPr/>
        </p:nvSpPr>
        <p:spPr>
          <a:xfrm rot="2605110">
            <a:off x="3003183" y="1610496"/>
            <a:ext cx="1152128" cy="922457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4314686" y="4018455"/>
            <a:ext cx="4104955" cy="1246495"/>
            <a:chOff x="4314686" y="4018455"/>
            <a:chExt cx="4104955" cy="1246495"/>
          </a:xfrm>
        </p:grpSpPr>
        <p:sp>
          <p:nvSpPr>
            <p:cNvPr id="6" name="ZoneTexte 5"/>
            <p:cNvSpPr txBox="1"/>
            <p:nvPr/>
          </p:nvSpPr>
          <p:spPr>
            <a:xfrm>
              <a:off x="4314686" y="4618619"/>
              <a:ext cx="2047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Lycée Général</a:t>
              </a:r>
            </a:p>
            <a:p>
              <a:r>
                <a:rPr lang="fr-FR" dirty="0" smtClean="0"/>
                <a:t>et Technologique</a:t>
              </a:r>
              <a:endParaRPr lang="fr-FR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372200" y="4018455"/>
              <a:ext cx="20474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Section d’Enseignement Professionnel</a:t>
              </a:r>
              <a:endParaRPr lang="fr-FR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0" grpId="0"/>
      <p:bldP spid="11" grpId="0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1538" y="571480"/>
            <a:ext cx="7498080" cy="3600400"/>
          </a:xfrm>
        </p:spPr>
        <p:txBody>
          <a:bodyPr>
            <a:noAutofit/>
          </a:bodyPr>
          <a:lstStyle/>
          <a:p>
            <a:r>
              <a:rPr lang="fr-FR" sz="4000" dirty="0" smtClean="0"/>
              <a:t>Sur rendez-vous</a:t>
            </a:r>
          </a:p>
          <a:p>
            <a:pPr>
              <a:buNone/>
            </a:pPr>
            <a:endParaRPr lang="fr-FR" sz="1000" dirty="0" smtClean="0"/>
          </a:p>
          <a:p>
            <a:pPr lvl="1"/>
            <a:r>
              <a:rPr lang="fr-FR" sz="3600" dirty="0" smtClean="0"/>
              <a:t>04 76 64 06 </a:t>
            </a:r>
            <a:r>
              <a:rPr lang="fr-FR" sz="3600" dirty="0" err="1" smtClean="0"/>
              <a:t>06</a:t>
            </a:r>
            <a:endParaRPr lang="fr-FR" sz="3600" dirty="0" smtClean="0"/>
          </a:p>
          <a:p>
            <a:pPr lvl="1">
              <a:buNone/>
            </a:pPr>
            <a:endParaRPr lang="fr-FR" sz="1000" dirty="0" smtClean="0"/>
          </a:p>
          <a:p>
            <a:pPr lvl="1"/>
            <a:r>
              <a:rPr lang="fr-FR" sz="3600" dirty="0" smtClean="0">
                <a:hlinkClick r:id="rId2"/>
              </a:rPr>
              <a:t>ce.0380063m@ac-grenoble.fr</a:t>
            </a:r>
            <a:endParaRPr lang="fr-FR" sz="3600" dirty="0" smtClean="0"/>
          </a:p>
          <a:p>
            <a:pPr lvl="1"/>
            <a:endParaRPr lang="fr-FR" sz="2000" dirty="0" smtClean="0"/>
          </a:p>
          <a:p>
            <a:pPr lvl="1"/>
            <a:r>
              <a:rPr lang="fr-FR" sz="3600" dirty="0" smtClean="0"/>
              <a:t>Matinée PORTES OUVERTES: </a:t>
            </a:r>
            <a:r>
              <a:rPr lang="fr-FR" sz="4400" dirty="0" smtClean="0"/>
              <a:t>29/03/2025</a:t>
            </a:r>
          </a:p>
          <a:p>
            <a:pPr lvl="1"/>
            <a:endParaRPr lang="fr-FR" sz="1000" dirty="0" smtClean="0"/>
          </a:p>
          <a:p>
            <a:pPr lvl="1"/>
            <a:r>
              <a:rPr lang="fr-FR" sz="4400" dirty="0" smtClean="0"/>
              <a:t>Mini-stages: à/c du 07/04/2025</a:t>
            </a:r>
            <a:endParaRPr lang="fr-FR" sz="4400" dirty="0" smtClean="0"/>
          </a:p>
        </p:txBody>
      </p:sp>
      <p:pic>
        <p:nvPicPr>
          <p:cNvPr id="7" name="Picture 2" descr="C:\Documents and Settings\cdtx\Local Settings\Temporary Internet Files\Content.IE5\Q0X8HCGV\MC90043150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000" y="1142984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cdtx\Local Settings\Temporary Internet Files\Content.IE5\7F9A3L0A\MC90044212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000" y="2786058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214414" y="-2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fr-FR" sz="2800" dirty="0" smtClean="0"/>
              <a:t>Retrouvez-nous sur le site du lycée</a:t>
            </a:r>
            <a:br>
              <a:rPr lang="fr-FR" sz="2800" dirty="0" smtClean="0"/>
            </a:br>
            <a:r>
              <a:rPr lang="fr-FR" sz="2800" dirty="0" smtClean="0">
                <a:solidFill>
                  <a:schemeClr val="accent6"/>
                </a:solidFill>
              </a:rPr>
              <a:t> https://lasaulaie.ent.auvergnerhonealpes.fr/</a:t>
            </a:r>
            <a:endParaRPr lang="fr-FR" sz="2800" dirty="0">
              <a:solidFill>
                <a:schemeClr val="accent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0332" y="1285860"/>
            <a:ext cx="7283634" cy="526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93420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/>
        </p:nvSpPr>
        <p:spPr>
          <a:xfrm>
            <a:off x="1285852" y="142868"/>
            <a:ext cx="7498080" cy="6572264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llipse 5"/>
          <p:cNvSpPr/>
          <p:nvPr/>
        </p:nvSpPr>
        <p:spPr>
          <a:xfrm rot="545877">
            <a:off x="1512506" y="1019937"/>
            <a:ext cx="7238708" cy="554404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620688"/>
            <a:ext cx="10225136" cy="5085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1619910"/>
              </a:avLst>
            </a:prstTxWarp>
            <a:spAutoFit/>
          </a:bodyPr>
          <a:lstStyle/>
          <a:p>
            <a:pPr algn="ctr"/>
            <a:r>
              <a:rPr lang="fr-FR" sz="5400" dirty="0" smtClean="0"/>
              <a:t>Merci de votre attention</a:t>
            </a:r>
          </a:p>
        </p:txBody>
      </p:sp>
    </p:spTree>
    <p:extLst>
      <p:ext uri="{BB962C8B-B14F-4D97-AF65-F5344CB8AC3E}">
        <p14:creationId xmlns="" xmlns:p14="http://schemas.microsoft.com/office/powerpoint/2010/main" val="1596304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Laurent\Bureau\la saulaie001.jpg"/>
          <p:cNvPicPr>
            <a:picLocks noChangeAspect="1" noChangeArrowheads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 bwMode="auto">
          <a:xfrm>
            <a:off x="1785918" y="857232"/>
            <a:ext cx="6439452" cy="3189178"/>
          </a:xfrm>
          <a:prstGeom prst="roundRect">
            <a:avLst>
              <a:gd name="adj" fmla="val 11814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1071539" y="5456653"/>
            <a:ext cx="8072462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3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Bien vivre et Réussir ensemble</a:t>
            </a:r>
            <a:endParaRPr lang="fr-FR" sz="3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282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CDI</a:t>
            </a:r>
            <a:endParaRPr lang="fr-FR" dirty="0"/>
          </a:p>
        </p:txBody>
      </p:sp>
      <p:pic>
        <p:nvPicPr>
          <p:cNvPr id="4" name="Espace réservé du contenu 3" descr="PA130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0694" y="303612"/>
            <a:ext cx="3500430" cy="2625322"/>
          </a:xfrm>
        </p:spPr>
      </p:pic>
      <p:pic>
        <p:nvPicPr>
          <p:cNvPr id="5" name="Espace réservé du contenu 3" descr="PA130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994843"/>
            <a:ext cx="5055658" cy="3791743"/>
          </a:xfrm>
          <a:prstGeom prst="rect">
            <a:avLst/>
          </a:prstGeom>
        </p:spPr>
      </p:pic>
      <p:pic>
        <p:nvPicPr>
          <p:cNvPr id="6" name="Espace réservé du contenu 3" descr="PA1300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3000372"/>
            <a:ext cx="2786049" cy="2089537"/>
          </a:xfrm>
          <a:prstGeom prst="rect">
            <a:avLst/>
          </a:prstGeom>
        </p:spPr>
      </p:pic>
      <p:pic>
        <p:nvPicPr>
          <p:cNvPr id="7" name="Espace réservé du contenu 3" descr="PA1300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10390" y="5143512"/>
            <a:ext cx="2190766" cy="16430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PA09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357562"/>
            <a:ext cx="4476782" cy="3357586"/>
          </a:xfr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17324" y="274638"/>
            <a:ext cx="7498080" cy="2082792"/>
          </a:xfrm>
        </p:spPr>
        <p:txBody>
          <a:bodyPr>
            <a:normAutofit/>
          </a:bodyPr>
          <a:lstStyle/>
          <a:p>
            <a:r>
              <a:rPr lang="fr-FR" dirty="0" smtClean="0"/>
              <a:t>Maison des</a:t>
            </a:r>
            <a:br>
              <a:rPr lang="fr-FR" dirty="0" smtClean="0"/>
            </a:br>
            <a:r>
              <a:rPr lang="fr-FR" dirty="0" smtClean="0"/>
              <a:t>lycéens</a:t>
            </a:r>
            <a:endParaRPr lang="fr-FR" dirty="0"/>
          </a:p>
        </p:txBody>
      </p:sp>
      <p:pic>
        <p:nvPicPr>
          <p:cNvPr id="7" name="Espace réservé du contenu 3" descr="PA09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2766" y="214290"/>
            <a:ext cx="4095780" cy="3071834"/>
          </a:xfrm>
          <a:prstGeom prst="rect">
            <a:avLst/>
          </a:prstGeom>
        </p:spPr>
      </p:pic>
      <p:pic>
        <p:nvPicPr>
          <p:cNvPr id="8" name="Espace réservé du contenu 3" descr="PA090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2143116"/>
            <a:ext cx="1524011" cy="1143008"/>
          </a:xfrm>
          <a:prstGeom prst="rect">
            <a:avLst/>
          </a:prstGeom>
        </p:spPr>
      </p:pic>
      <p:pic>
        <p:nvPicPr>
          <p:cNvPr id="9" name="Espace réservé du contenu 3" descr="PA090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3357562"/>
            <a:ext cx="3357586" cy="25181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7290" y="857232"/>
            <a:ext cx="7498080" cy="1143000"/>
          </a:xfrm>
        </p:spPr>
        <p:txBody>
          <a:bodyPr>
            <a:noAutofit/>
          </a:bodyPr>
          <a:lstStyle/>
          <a:p>
            <a:r>
              <a:rPr lang="fr-FR" dirty="0" smtClean="0"/>
              <a:t>Espaces</a:t>
            </a:r>
            <a:br>
              <a:rPr lang="fr-FR" dirty="0" smtClean="0"/>
            </a:br>
            <a:r>
              <a:rPr lang="fr-FR" dirty="0" smtClean="0"/>
              <a:t>extérieurs</a:t>
            </a:r>
            <a:endParaRPr lang="fr-FR" dirty="0"/>
          </a:p>
        </p:txBody>
      </p:sp>
      <p:pic>
        <p:nvPicPr>
          <p:cNvPr id="4" name="Espace réservé du contenu 3" descr="PA130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429024"/>
            <a:ext cx="4411461" cy="3357562"/>
          </a:xfrm>
        </p:spPr>
      </p:pic>
      <p:pic>
        <p:nvPicPr>
          <p:cNvPr id="5" name="Espace réservé du contenu 3" descr="PA13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1095" y="71414"/>
            <a:ext cx="4381499" cy="3286124"/>
          </a:xfrm>
          <a:prstGeom prst="rect">
            <a:avLst/>
          </a:prstGeom>
        </p:spPr>
      </p:pic>
      <p:pic>
        <p:nvPicPr>
          <p:cNvPr id="6" name="Espace réservé du contenu 3" descr="PA1300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8318" y="3429000"/>
            <a:ext cx="3524276" cy="264320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Restaurant</a:t>
            </a:r>
            <a:endParaRPr lang="fr-FR" dirty="0"/>
          </a:p>
        </p:txBody>
      </p:sp>
      <p:pic>
        <p:nvPicPr>
          <p:cNvPr id="7" name="Espace réservé du contenu 3" descr="PA1300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7" y="2571744"/>
            <a:ext cx="5524507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Espace réservé du contenu 3" descr="PA1300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0341" y="357166"/>
            <a:ext cx="4572033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PA05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643050"/>
            <a:ext cx="6786610" cy="5089957"/>
          </a:xfrm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Internat filles et garçons</a:t>
            </a:r>
            <a:br>
              <a:rPr lang="fr-FR" dirty="0" smtClean="0"/>
            </a:br>
            <a:r>
              <a:rPr lang="fr-FR" dirty="0" smtClean="0"/>
              <a:t> 30 à 40 places</a:t>
            </a:r>
            <a:endParaRPr lang="fr-F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1" descr="C:\Documents and Settings\Laurent\Bureau\Copie de panoramique lycée La Saulaie.jpg"/>
          <p:cNvPicPr>
            <a:picLocks noChangeAspect="1" noChangeArrowheads="1"/>
          </p:cNvPicPr>
          <p:nvPr/>
        </p:nvPicPr>
        <p:blipFill>
          <a:blip r:embed="rId2" cstate="print"/>
          <a:srcRect t="30969"/>
          <a:stretch>
            <a:fillRect/>
          </a:stretch>
        </p:blipFill>
        <p:spPr bwMode="auto">
          <a:xfrm>
            <a:off x="1142976" y="2341044"/>
            <a:ext cx="7858148" cy="211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ycée la saulaie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65962" y="4776067"/>
            <a:ext cx="2434468" cy="1205685"/>
          </a:xfrm>
          <a:prstGeom prst="rect">
            <a:avLst/>
          </a:prstGeom>
          <a:noFill/>
        </p:spPr>
      </p:pic>
      <p:pic>
        <p:nvPicPr>
          <p:cNvPr id="1031" name="Image 1" descr="C:\Documents and Settings\Laurent\Bureau\académie de greno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593092"/>
            <a:ext cx="1143008" cy="162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000100" y="759440"/>
            <a:ext cx="81439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i="1" kern="1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Lycée Polyvalent La Saulaie </a:t>
            </a:r>
            <a:r>
              <a:rPr lang="fr-FR" sz="3200" i="1" kern="1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de Saint Marcellin</a:t>
            </a:r>
          </a:p>
          <a:p>
            <a:pPr algn="ctr"/>
            <a:r>
              <a:rPr lang="fr-FR" sz="3200" b="1" i="1" kern="1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Voie professionnelle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7313404"/>
              </p:ext>
            </p:extLst>
          </p:nvPr>
        </p:nvGraphicFramePr>
        <p:xfrm>
          <a:off x="1214414" y="285728"/>
          <a:ext cx="7643865" cy="636246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547955"/>
                <a:gridCol w="2547955"/>
                <a:gridCol w="2547955"/>
              </a:tblGrid>
              <a:tr h="889529">
                <a:tc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CAP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Bac Pro</a:t>
                      </a:r>
                    </a:p>
                  </a:txBody>
                  <a:tcPr anchor="ctr"/>
                </a:tc>
              </a:tr>
              <a:tr h="1367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Pour qui ?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Elèves de 3</a:t>
                      </a:r>
                      <a:r>
                        <a:rPr lang="fr-FR" sz="2800" baseline="30000" dirty="0" smtClean="0"/>
                        <a:t>ème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67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Durée de la 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2 ans dont</a:t>
                      </a:r>
                      <a:r>
                        <a:rPr lang="fr-FR" sz="2800" baseline="0" dirty="0" smtClean="0"/>
                        <a:t> 14 semaines PF</a:t>
                      </a:r>
                      <a:r>
                        <a:rPr lang="fr-FR" sz="2800" dirty="0" smtClean="0"/>
                        <a:t>MP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3 ans dont</a:t>
                      </a:r>
                      <a:r>
                        <a:rPr lang="fr-FR" sz="2800" baseline="0" dirty="0" smtClean="0"/>
                        <a:t> 22 semaines PFMP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67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L’examen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En CCF</a:t>
                      </a:r>
                    </a:p>
                    <a:p>
                      <a:pPr algn="ctr"/>
                      <a:r>
                        <a:rPr lang="fr-FR" sz="2000" dirty="0" smtClean="0"/>
                        <a:t>(Contrôle en Cours de Formation)</a:t>
                      </a:r>
                      <a:endParaRPr lang="fr-FR" sz="28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En CCF et examen de fin de formation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67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Débouchés scolaires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Bac Pro envisageable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/>
                        <a:t>BTS…</a:t>
                      </a:r>
                      <a:endParaRPr lang="fr-FR" sz="28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2022</TotalTime>
  <Words>406</Words>
  <Application>Microsoft Office PowerPoint</Application>
  <PresentationFormat>Affichage à l'écran (4:3)</PresentationFormat>
  <Paragraphs>109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Solstice</vt:lpstr>
      <vt:lpstr>Diapositive 1</vt:lpstr>
      <vt:lpstr>Diapositive 2</vt:lpstr>
      <vt:lpstr>CDI</vt:lpstr>
      <vt:lpstr>Maison des lycéens</vt:lpstr>
      <vt:lpstr>Espaces extérieurs</vt:lpstr>
      <vt:lpstr>Restaurant</vt:lpstr>
      <vt:lpstr>Internat filles et garçons  30 à 40 places</vt:lpstr>
      <vt:lpstr>Diapositive 8</vt:lpstr>
      <vt:lpstr>Diapositive 9</vt:lpstr>
      <vt:lpstr>Diapositive 10</vt:lpstr>
      <vt:lpstr>Offre de formation - rentrée 2025 Les diplômes proposés</vt:lpstr>
      <vt:lpstr>Filière Tertiaire</vt:lpstr>
      <vt:lpstr>Filière Tertiaire</vt:lpstr>
      <vt:lpstr>Filière Industrielle</vt:lpstr>
      <vt:lpstr>Filière Industrielle</vt:lpstr>
      <vt:lpstr>Diapositive 16</vt:lpstr>
      <vt:lpstr>La classe de 2nde GT</vt:lpstr>
      <vt:lpstr>Filière Générale : 7 spécialités</vt:lpstr>
      <vt:lpstr>Filière Technologique</vt:lpstr>
      <vt:lpstr>Diapositive 20</vt:lpstr>
      <vt:lpstr>Retrouvez-nous sur le site du lycée  https://lasaulaie.ent.auvergnerhonealpes.fr/</vt:lpstr>
      <vt:lpstr>Diapositive 22</vt:lpstr>
      <vt:lpstr>Diapositive 23</vt:lpstr>
    </vt:vector>
  </TitlesOfParts>
  <Company>Perso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proviseur</cp:lastModifiedBy>
  <cp:revision>232</cp:revision>
  <dcterms:created xsi:type="dcterms:W3CDTF">2008-01-31T21:57:57Z</dcterms:created>
  <dcterms:modified xsi:type="dcterms:W3CDTF">2024-12-17T14:48:55Z</dcterms:modified>
</cp:coreProperties>
</file>